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charts/chart6.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7.xml" ContentType="application/vnd.openxmlformats-officedocument.drawingml.chart+xml"/>
  <Override PartName="/ppt/notesSlides/notesSlide10.xml" ContentType="application/vnd.openxmlformats-officedocument.presentationml.notesSlide+xml"/>
  <Override PartName="/ppt/charts/chart8.xml" ContentType="application/vnd.openxmlformats-officedocument.drawingml.chart+xml"/>
  <Override PartName="/ppt/notesSlides/notesSlide11.xml" ContentType="application/vnd.openxmlformats-officedocument.presentationml.notesSlide+xml"/>
  <Override PartName="/ppt/charts/chart9.xml" ContentType="application/vnd.openxmlformats-officedocument.drawingml.chart+xml"/>
  <Override PartName="/ppt/notesSlides/notesSlide12.xml" ContentType="application/vnd.openxmlformats-officedocument.presentationml.notesSlide+xml"/>
  <Override PartName="/ppt/charts/chart10.xml" ContentType="application/vnd.openxmlformats-officedocument.drawingml.chart+xml"/>
  <Override PartName="/ppt/notesSlides/notesSlide13.xml" ContentType="application/vnd.openxmlformats-officedocument.presentationml.notesSlide+xml"/>
  <Override PartName="/ppt/charts/chart11.xml" ContentType="application/vnd.openxmlformats-officedocument.drawingml.chart+xml"/>
  <Override PartName="/ppt/notesSlides/notesSlide14.xml" ContentType="application/vnd.openxmlformats-officedocument.presentationml.notesSlide+xml"/>
  <Override PartName="/ppt/charts/chart12.xml" ContentType="application/vnd.openxmlformats-officedocument.drawingml.chart+xml"/>
  <Override PartName="/ppt/notesSlides/notesSlide15.xml" ContentType="application/vnd.openxmlformats-officedocument.presentationml.notesSlide+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73" r:id="rId13"/>
    <p:sldId id="268" r:id="rId14"/>
    <p:sldId id="270" r:id="rId15"/>
    <p:sldId id="271" r:id="rId16"/>
    <p:sldId id="272" r:id="rId17"/>
  </p:sldIdLst>
  <p:sldSz cx="9144000" cy="6858000" type="screen4x3"/>
  <p:notesSz cx="6735763" cy="98663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4" roundtripDataSignature="AMtx7mheoB/C0NPnq01npoO4sG/e0BZP+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318751B-5266-44B2-A98C-734E125B0D57}">
  <a:tblStyle styleId="{F318751B-5266-44B2-A98C-734E125B0D5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7" d="100"/>
          <a:sy n="77" d="100"/>
        </p:scale>
        <p:origin x="1206" y="16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C60E-4EAE-AEAF-78306B6849F9}"/>
            </c:ext>
          </c:extLst>
        </c:ser>
        <c:dLbls>
          <c:showLegendKey val="0"/>
          <c:showVal val="0"/>
          <c:showCatName val="0"/>
          <c:showSerName val="0"/>
          <c:showPercent val="0"/>
          <c:showBubbleSize val="0"/>
        </c:dLbls>
        <c:axId val="83314176"/>
        <c:axId val="35845184"/>
      </c:radarChart>
      <c:catAx>
        <c:axId val="83314176"/>
        <c:scaling>
          <c:orientation val="minMax"/>
        </c:scaling>
        <c:delete val="1"/>
        <c:axPos val="b"/>
        <c:numFmt formatCode="General" sourceLinked="1"/>
        <c:majorTickMark val="none"/>
        <c:minorTickMark val="none"/>
        <c:tickLblPos val="none"/>
        <c:crossAx val="35845184"/>
        <c:crosses val="autoZero"/>
        <c:auto val="1"/>
        <c:lblAlgn val="ctr"/>
        <c:lblOffset val="100"/>
        <c:noMultiLvlLbl val="0"/>
      </c:catAx>
      <c:valAx>
        <c:axId val="35845184"/>
        <c:scaling>
          <c:orientation val="minMax"/>
        </c:scaling>
        <c:delete val="1"/>
        <c:axPos val="l"/>
        <c:numFmt formatCode="General" sourceLinked="1"/>
        <c:majorTickMark val="out"/>
        <c:minorTickMark val="none"/>
        <c:tickLblPos val="none"/>
        <c:crossAx val="8331417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61A4-4F18-BF03-A3FC0764C7A5}"/>
            </c:ext>
          </c:extLst>
        </c:ser>
        <c:dLbls>
          <c:showLegendKey val="0"/>
          <c:showVal val="0"/>
          <c:showCatName val="0"/>
          <c:showSerName val="0"/>
          <c:showPercent val="0"/>
          <c:showBubbleSize val="0"/>
        </c:dLbls>
        <c:axId val="2306048"/>
        <c:axId val="144332416"/>
      </c:radarChart>
      <c:catAx>
        <c:axId val="2306048"/>
        <c:scaling>
          <c:orientation val="minMax"/>
        </c:scaling>
        <c:delete val="1"/>
        <c:axPos val="b"/>
        <c:numFmt formatCode="General" sourceLinked="1"/>
        <c:majorTickMark val="none"/>
        <c:minorTickMark val="none"/>
        <c:tickLblPos val="none"/>
        <c:crossAx val="144332416"/>
        <c:crosses val="autoZero"/>
        <c:auto val="1"/>
        <c:lblAlgn val="ctr"/>
        <c:lblOffset val="100"/>
        <c:noMultiLvlLbl val="0"/>
      </c:catAx>
      <c:valAx>
        <c:axId val="144332416"/>
        <c:scaling>
          <c:orientation val="minMax"/>
        </c:scaling>
        <c:delete val="1"/>
        <c:axPos val="l"/>
        <c:numFmt formatCode="General" sourceLinked="1"/>
        <c:majorTickMark val="out"/>
        <c:minorTickMark val="none"/>
        <c:tickLblPos val="none"/>
        <c:crossAx val="230604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5B3C-410F-B4B5-7D239EAA294C}"/>
            </c:ext>
          </c:extLst>
        </c:ser>
        <c:dLbls>
          <c:showLegendKey val="0"/>
          <c:showVal val="0"/>
          <c:showCatName val="0"/>
          <c:showSerName val="0"/>
          <c:showPercent val="0"/>
          <c:showBubbleSize val="0"/>
        </c:dLbls>
        <c:axId val="2418176"/>
        <c:axId val="43491328"/>
      </c:radarChart>
      <c:catAx>
        <c:axId val="2418176"/>
        <c:scaling>
          <c:orientation val="minMax"/>
        </c:scaling>
        <c:delete val="1"/>
        <c:axPos val="b"/>
        <c:numFmt formatCode="General" sourceLinked="1"/>
        <c:majorTickMark val="none"/>
        <c:minorTickMark val="none"/>
        <c:tickLblPos val="none"/>
        <c:crossAx val="43491328"/>
        <c:crosses val="autoZero"/>
        <c:auto val="1"/>
        <c:lblAlgn val="ctr"/>
        <c:lblOffset val="100"/>
        <c:noMultiLvlLbl val="0"/>
      </c:catAx>
      <c:valAx>
        <c:axId val="43491328"/>
        <c:scaling>
          <c:orientation val="minMax"/>
        </c:scaling>
        <c:delete val="1"/>
        <c:axPos val="l"/>
        <c:numFmt formatCode="General" sourceLinked="1"/>
        <c:majorTickMark val="out"/>
        <c:minorTickMark val="none"/>
        <c:tickLblPos val="none"/>
        <c:crossAx val="241817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5EA7-4676-9CDA-32239895E985}"/>
            </c:ext>
          </c:extLst>
        </c:ser>
        <c:dLbls>
          <c:showLegendKey val="0"/>
          <c:showVal val="0"/>
          <c:showCatName val="0"/>
          <c:showSerName val="0"/>
          <c:showPercent val="0"/>
          <c:showBubbleSize val="0"/>
        </c:dLbls>
        <c:axId val="106511872"/>
        <c:axId val="144334144"/>
      </c:radarChart>
      <c:catAx>
        <c:axId val="106511872"/>
        <c:scaling>
          <c:orientation val="minMax"/>
        </c:scaling>
        <c:delete val="1"/>
        <c:axPos val="b"/>
        <c:numFmt formatCode="General" sourceLinked="1"/>
        <c:majorTickMark val="none"/>
        <c:minorTickMark val="none"/>
        <c:tickLblPos val="none"/>
        <c:crossAx val="144334144"/>
        <c:crosses val="autoZero"/>
        <c:auto val="1"/>
        <c:lblAlgn val="ctr"/>
        <c:lblOffset val="100"/>
        <c:noMultiLvlLbl val="0"/>
      </c:catAx>
      <c:valAx>
        <c:axId val="144334144"/>
        <c:scaling>
          <c:orientation val="minMax"/>
        </c:scaling>
        <c:delete val="1"/>
        <c:axPos val="l"/>
        <c:numFmt formatCode="General" sourceLinked="1"/>
        <c:majorTickMark val="out"/>
        <c:minorTickMark val="none"/>
        <c:tickLblPos val="none"/>
        <c:crossAx val="10651187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BE69-4227-8092-953FB6810229}"/>
            </c:ext>
          </c:extLst>
        </c:ser>
        <c:dLbls>
          <c:showLegendKey val="0"/>
          <c:showVal val="0"/>
          <c:showCatName val="0"/>
          <c:showSerName val="0"/>
          <c:showPercent val="0"/>
          <c:showBubbleSize val="0"/>
        </c:dLbls>
        <c:axId val="106539008"/>
        <c:axId val="140809280"/>
      </c:radarChart>
      <c:catAx>
        <c:axId val="106539008"/>
        <c:scaling>
          <c:orientation val="minMax"/>
        </c:scaling>
        <c:delete val="1"/>
        <c:axPos val="b"/>
        <c:numFmt formatCode="General" sourceLinked="1"/>
        <c:majorTickMark val="none"/>
        <c:minorTickMark val="none"/>
        <c:tickLblPos val="none"/>
        <c:crossAx val="140809280"/>
        <c:crosses val="autoZero"/>
        <c:auto val="1"/>
        <c:lblAlgn val="ctr"/>
        <c:lblOffset val="100"/>
        <c:noMultiLvlLbl val="0"/>
      </c:catAx>
      <c:valAx>
        <c:axId val="140809280"/>
        <c:scaling>
          <c:orientation val="minMax"/>
        </c:scaling>
        <c:delete val="1"/>
        <c:axPos val="l"/>
        <c:numFmt formatCode="General" sourceLinked="1"/>
        <c:majorTickMark val="out"/>
        <c:minorTickMark val="none"/>
        <c:tickLblPos val="none"/>
        <c:crossAx val="10653900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302871238849209"/>
          <c:y val="0.12095901347074396"/>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879D-4BDF-B8EA-C53788F4536F}"/>
            </c:ext>
          </c:extLst>
        </c:ser>
        <c:dLbls>
          <c:showLegendKey val="0"/>
          <c:showVal val="0"/>
          <c:showCatName val="0"/>
          <c:showSerName val="0"/>
          <c:showPercent val="0"/>
          <c:showBubbleSize val="0"/>
        </c:dLbls>
        <c:axId val="139773440"/>
        <c:axId val="140592256"/>
      </c:radarChart>
      <c:catAx>
        <c:axId val="139773440"/>
        <c:scaling>
          <c:orientation val="minMax"/>
        </c:scaling>
        <c:delete val="1"/>
        <c:axPos val="b"/>
        <c:numFmt formatCode="General" sourceLinked="1"/>
        <c:majorTickMark val="none"/>
        <c:minorTickMark val="none"/>
        <c:tickLblPos val="none"/>
        <c:crossAx val="140592256"/>
        <c:crosses val="autoZero"/>
        <c:auto val="1"/>
        <c:lblAlgn val="ctr"/>
        <c:lblOffset val="100"/>
        <c:noMultiLvlLbl val="0"/>
      </c:catAx>
      <c:valAx>
        <c:axId val="140592256"/>
        <c:scaling>
          <c:orientation val="minMax"/>
        </c:scaling>
        <c:delete val="1"/>
        <c:axPos val="l"/>
        <c:numFmt formatCode="General" sourceLinked="1"/>
        <c:majorTickMark val="out"/>
        <c:minorTickMark val="none"/>
        <c:tickLblPos val="none"/>
        <c:crossAx val="13977344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709F-49CD-8D8B-279E77632527}"/>
            </c:ext>
          </c:extLst>
        </c:ser>
        <c:dLbls>
          <c:showLegendKey val="0"/>
          <c:showVal val="0"/>
          <c:showCatName val="0"/>
          <c:showSerName val="0"/>
          <c:showPercent val="0"/>
          <c:showBubbleSize val="0"/>
        </c:dLbls>
        <c:axId val="140705280"/>
        <c:axId val="140596288"/>
      </c:radarChart>
      <c:catAx>
        <c:axId val="140705280"/>
        <c:scaling>
          <c:orientation val="minMax"/>
        </c:scaling>
        <c:delete val="1"/>
        <c:axPos val="b"/>
        <c:numFmt formatCode="General" sourceLinked="1"/>
        <c:majorTickMark val="none"/>
        <c:minorTickMark val="none"/>
        <c:tickLblPos val="none"/>
        <c:crossAx val="140596288"/>
        <c:crosses val="autoZero"/>
        <c:auto val="1"/>
        <c:lblAlgn val="ctr"/>
        <c:lblOffset val="100"/>
        <c:noMultiLvlLbl val="0"/>
      </c:catAx>
      <c:valAx>
        <c:axId val="140596288"/>
        <c:scaling>
          <c:orientation val="minMax"/>
        </c:scaling>
        <c:delete val="1"/>
        <c:axPos val="l"/>
        <c:numFmt formatCode="General" sourceLinked="1"/>
        <c:majorTickMark val="out"/>
        <c:minorTickMark val="none"/>
        <c:tickLblPos val="none"/>
        <c:crossAx val="14070528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8F32-4404-AA15-DD5F8B512B86}"/>
            </c:ext>
          </c:extLst>
        </c:ser>
        <c:dLbls>
          <c:showLegendKey val="0"/>
          <c:showVal val="0"/>
          <c:showCatName val="0"/>
          <c:showSerName val="0"/>
          <c:showPercent val="0"/>
          <c:showBubbleSize val="0"/>
        </c:dLbls>
        <c:axId val="140314112"/>
        <c:axId val="140813440"/>
      </c:radarChart>
      <c:catAx>
        <c:axId val="140314112"/>
        <c:scaling>
          <c:orientation val="minMax"/>
        </c:scaling>
        <c:delete val="1"/>
        <c:axPos val="b"/>
        <c:numFmt formatCode="General" sourceLinked="1"/>
        <c:majorTickMark val="none"/>
        <c:minorTickMark val="none"/>
        <c:tickLblPos val="none"/>
        <c:crossAx val="140813440"/>
        <c:crosses val="autoZero"/>
        <c:auto val="1"/>
        <c:lblAlgn val="ctr"/>
        <c:lblOffset val="100"/>
        <c:noMultiLvlLbl val="0"/>
      </c:catAx>
      <c:valAx>
        <c:axId val="140813440"/>
        <c:scaling>
          <c:orientation val="minMax"/>
        </c:scaling>
        <c:delete val="1"/>
        <c:axPos val="l"/>
        <c:numFmt formatCode="General" sourceLinked="1"/>
        <c:majorTickMark val="out"/>
        <c:minorTickMark val="none"/>
        <c:tickLblPos val="none"/>
        <c:crossAx val="14031411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9A93-414E-BC54-7495685E513B}"/>
            </c:ext>
          </c:extLst>
        </c:ser>
        <c:dLbls>
          <c:showLegendKey val="0"/>
          <c:showVal val="0"/>
          <c:showCatName val="0"/>
          <c:showSerName val="0"/>
          <c:showPercent val="0"/>
          <c:showBubbleSize val="0"/>
        </c:dLbls>
        <c:axId val="143683072"/>
        <c:axId val="140816896"/>
      </c:radarChart>
      <c:catAx>
        <c:axId val="143683072"/>
        <c:scaling>
          <c:orientation val="minMax"/>
        </c:scaling>
        <c:delete val="1"/>
        <c:axPos val="b"/>
        <c:numFmt formatCode="General" sourceLinked="1"/>
        <c:majorTickMark val="none"/>
        <c:minorTickMark val="none"/>
        <c:tickLblPos val="none"/>
        <c:crossAx val="140816896"/>
        <c:crosses val="autoZero"/>
        <c:auto val="1"/>
        <c:lblAlgn val="ctr"/>
        <c:lblOffset val="100"/>
        <c:noMultiLvlLbl val="0"/>
      </c:catAx>
      <c:valAx>
        <c:axId val="140816896"/>
        <c:scaling>
          <c:orientation val="minMax"/>
        </c:scaling>
        <c:delete val="1"/>
        <c:axPos val="l"/>
        <c:numFmt formatCode="General" sourceLinked="1"/>
        <c:majorTickMark val="out"/>
        <c:minorTickMark val="none"/>
        <c:tickLblPos val="none"/>
        <c:crossAx val="14368307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AD5F-4BBE-919C-8F78DBA363D0}"/>
            </c:ext>
          </c:extLst>
        </c:ser>
        <c:dLbls>
          <c:showLegendKey val="0"/>
          <c:showVal val="0"/>
          <c:showCatName val="0"/>
          <c:showSerName val="0"/>
          <c:showPercent val="0"/>
          <c:showBubbleSize val="0"/>
        </c:dLbls>
        <c:axId val="143730176"/>
        <c:axId val="140771904"/>
      </c:radarChart>
      <c:catAx>
        <c:axId val="143730176"/>
        <c:scaling>
          <c:orientation val="minMax"/>
        </c:scaling>
        <c:delete val="1"/>
        <c:axPos val="b"/>
        <c:numFmt formatCode="General" sourceLinked="1"/>
        <c:majorTickMark val="none"/>
        <c:minorTickMark val="none"/>
        <c:tickLblPos val="none"/>
        <c:crossAx val="140771904"/>
        <c:crosses val="autoZero"/>
        <c:auto val="1"/>
        <c:lblAlgn val="ctr"/>
        <c:lblOffset val="100"/>
        <c:noMultiLvlLbl val="0"/>
      </c:catAx>
      <c:valAx>
        <c:axId val="140771904"/>
        <c:scaling>
          <c:orientation val="minMax"/>
        </c:scaling>
        <c:delete val="1"/>
        <c:axPos val="l"/>
        <c:numFmt formatCode="General" sourceLinked="1"/>
        <c:majorTickMark val="out"/>
        <c:minorTickMark val="none"/>
        <c:tickLblPos val="none"/>
        <c:crossAx val="14373017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5BB5-4F0E-BE4D-E19AE7A3D669}"/>
            </c:ext>
          </c:extLst>
        </c:ser>
        <c:dLbls>
          <c:showLegendKey val="0"/>
          <c:showVal val="0"/>
          <c:showCatName val="0"/>
          <c:showSerName val="0"/>
          <c:showPercent val="0"/>
          <c:showBubbleSize val="0"/>
        </c:dLbls>
        <c:axId val="143773184"/>
        <c:axId val="140825664"/>
      </c:radarChart>
      <c:catAx>
        <c:axId val="143773184"/>
        <c:scaling>
          <c:orientation val="minMax"/>
        </c:scaling>
        <c:delete val="1"/>
        <c:axPos val="b"/>
        <c:numFmt formatCode="General" sourceLinked="1"/>
        <c:majorTickMark val="none"/>
        <c:minorTickMark val="none"/>
        <c:tickLblPos val="none"/>
        <c:crossAx val="140825664"/>
        <c:crosses val="autoZero"/>
        <c:auto val="1"/>
        <c:lblAlgn val="ctr"/>
        <c:lblOffset val="100"/>
        <c:noMultiLvlLbl val="0"/>
      </c:catAx>
      <c:valAx>
        <c:axId val="140825664"/>
        <c:scaling>
          <c:orientation val="minMax"/>
        </c:scaling>
        <c:delete val="1"/>
        <c:axPos val="l"/>
        <c:numFmt formatCode="General" sourceLinked="1"/>
        <c:majorTickMark val="out"/>
        <c:minorTickMark val="none"/>
        <c:tickLblPos val="none"/>
        <c:crossAx val="14377318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14A0-4B58-9685-B4010645B972}"/>
            </c:ext>
          </c:extLst>
        </c:ser>
        <c:dLbls>
          <c:showLegendKey val="0"/>
          <c:showVal val="0"/>
          <c:showCatName val="0"/>
          <c:showSerName val="0"/>
          <c:showPercent val="0"/>
          <c:showBubbleSize val="0"/>
        </c:dLbls>
        <c:axId val="145565184"/>
        <c:axId val="140824512"/>
      </c:radarChart>
      <c:catAx>
        <c:axId val="145565184"/>
        <c:scaling>
          <c:orientation val="minMax"/>
        </c:scaling>
        <c:delete val="1"/>
        <c:axPos val="b"/>
        <c:numFmt formatCode="General" sourceLinked="1"/>
        <c:majorTickMark val="none"/>
        <c:minorTickMark val="none"/>
        <c:tickLblPos val="none"/>
        <c:crossAx val="140824512"/>
        <c:crosses val="autoZero"/>
        <c:auto val="1"/>
        <c:lblAlgn val="ctr"/>
        <c:lblOffset val="100"/>
        <c:noMultiLvlLbl val="0"/>
      </c:catAx>
      <c:valAx>
        <c:axId val="140824512"/>
        <c:scaling>
          <c:orientation val="minMax"/>
        </c:scaling>
        <c:delete val="1"/>
        <c:axPos val="l"/>
        <c:numFmt formatCode="General" sourceLinked="1"/>
        <c:majorTickMark val="out"/>
        <c:minorTickMark val="none"/>
        <c:tickLblPos val="none"/>
        <c:crossAx val="14556518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E585-4108-B58F-1B1EC09CDDF9}"/>
            </c:ext>
          </c:extLst>
        </c:ser>
        <c:dLbls>
          <c:showLegendKey val="0"/>
          <c:showVal val="0"/>
          <c:showCatName val="0"/>
          <c:showSerName val="0"/>
          <c:showPercent val="0"/>
          <c:showBubbleSize val="0"/>
        </c:dLbls>
        <c:axId val="146294272"/>
        <c:axId val="35845760"/>
      </c:radarChart>
      <c:catAx>
        <c:axId val="146294272"/>
        <c:scaling>
          <c:orientation val="minMax"/>
        </c:scaling>
        <c:delete val="1"/>
        <c:axPos val="b"/>
        <c:numFmt formatCode="General" sourceLinked="1"/>
        <c:majorTickMark val="none"/>
        <c:minorTickMark val="none"/>
        <c:tickLblPos val="none"/>
        <c:crossAx val="35845760"/>
        <c:crosses val="autoZero"/>
        <c:auto val="1"/>
        <c:lblAlgn val="ctr"/>
        <c:lblOffset val="100"/>
        <c:noMultiLvlLbl val="0"/>
      </c:catAx>
      <c:valAx>
        <c:axId val="35845760"/>
        <c:scaling>
          <c:orientation val="minMax"/>
        </c:scaling>
        <c:delete val="1"/>
        <c:axPos val="l"/>
        <c:numFmt formatCode="General" sourceLinked="1"/>
        <c:majorTickMark val="out"/>
        <c:minorTickMark val="none"/>
        <c:tickLblPos val="none"/>
        <c:crossAx val="14629427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18831" cy="49331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15373" y="0"/>
            <a:ext cx="2918831" cy="493316"/>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371285"/>
            <a:ext cx="2918831" cy="493316"/>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l-GR"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1: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171450" lvl="0" indent="-95250" algn="l" rtl="0">
              <a:spcBef>
                <a:spcPts val="0"/>
              </a:spcBef>
              <a:spcAft>
                <a:spcPts val="0"/>
              </a:spcAft>
              <a:buClr>
                <a:schemeClr val="dk1"/>
              </a:buClr>
              <a:buSzPts val="1200"/>
              <a:buFont typeface="Arial"/>
              <a:buNone/>
            </a:pPr>
            <a:endParaRPr>
              <a:solidFill>
                <a:srgbClr val="FF0000"/>
              </a:solidFill>
            </a:endParaRPr>
          </a:p>
        </p:txBody>
      </p:sp>
      <p:sp>
        <p:nvSpPr>
          <p:cNvPr id="76" name="Google Shape;76;p1: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t>1</a:t>
            </a:fld>
            <a:endParaRPr/>
          </a:p>
        </p:txBody>
      </p:sp>
      <p:sp>
        <p:nvSpPr>
          <p:cNvPr id="77" name="Google Shape;77;p1:notes"/>
          <p:cNvSpPr txBox="1">
            <a:spLocks noGrp="1"/>
          </p:cNvSpPr>
          <p:nvPr>
            <p:ph type="ftr" idx="11"/>
          </p:nvPr>
        </p:nvSpPr>
        <p:spPr>
          <a:xfrm>
            <a:off x="0" y="9371285"/>
            <a:ext cx="2918831" cy="493316"/>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0: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0: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 name="Google Shape;200;p10: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10</a:t>
            </a:fld>
            <a:endParaRPr>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1: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1: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5" name="Google Shape;215;p11: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11</a:t>
            </a:fld>
            <a:endParaRPr>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3: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13: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5" name="Google Shape;245;p13: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13</a:t>
            </a:fld>
            <a:endParaRPr>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5: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15: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1" name="Google Shape;271;p15: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14</a:t>
            </a:fld>
            <a:endParaRPr>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6: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6: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p16: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15</a:t>
            </a:fld>
            <a:endParaRPr>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7: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17: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p17: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16</a:t>
            </a:fld>
            <a:endParaRPr>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2: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2: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3: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3: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3</a:t>
            </a:fld>
            <a:endParaRPr>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4: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4: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5: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5: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5: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6: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6: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6: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solidFill>
                  <a:srgbClr val="000000"/>
                </a:solidFill>
              </a:rPr>
              <a:t>6</a:t>
            </a:fld>
            <a:endParaRPr>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7: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7: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7: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8: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8: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p8: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9:notes"/>
          <p:cNvSpPr>
            <a:spLocks noGrp="1" noRot="1" noChangeAspect="1"/>
          </p:cNvSpPr>
          <p:nvPr>
            <p:ph type="sldImg" idx="2"/>
          </p:nvPr>
        </p:nvSpPr>
        <p:spPr>
          <a:xfrm>
            <a:off x="901700" y="739775"/>
            <a:ext cx="4932363" cy="37004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9:notes"/>
          <p:cNvSpPr txBox="1">
            <a:spLocks noGrp="1"/>
          </p:cNvSpPr>
          <p:nvPr>
            <p:ph type="body" idx="1"/>
          </p:nvPr>
        </p:nvSpPr>
        <p:spPr>
          <a:xfrm>
            <a:off x="673577" y="4686499"/>
            <a:ext cx="5388610" cy="443984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9:notes"/>
          <p:cNvSpPr txBox="1">
            <a:spLocks noGrp="1"/>
          </p:cNvSpPr>
          <p:nvPr>
            <p:ph type="sldNum" idx="12"/>
          </p:nvPr>
        </p:nvSpPr>
        <p:spPr>
          <a:xfrm>
            <a:off x="3815373" y="9371285"/>
            <a:ext cx="2918831" cy="493316"/>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l-G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Διαφάνεια τίτλου" type="title">
  <p:cSld name="TITLE">
    <p:spTree>
      <p:nvGrpSpPr>
        <p:cNvPr id="1" name="Shape 12"/>
        <p:cNvGrpSpPr/>
        <p:nvPr/>
      </p:nvGrpSpPr>
      <p:grpSpPr>
        <a:xfrm>
          <a:off x="0" y="0"/>
          <a:ext cx="0" cy="0"/>
          <a:chOff x="0" y="0"/>
          <a:chExt cx="0" cy="0"/>
        </a:xfrm>
      </p:grpSpPr>
      <p:sp>
        <p:nvSpPr>
          <p:cNvPr id="13" name="Google Shape;13;p19"/>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19"/>
          <p:cNvSpPr txBox="1">
            <a:spLocks noGrp="1"/>
          </p:cNvSpPr>
          <p:nvPr>
            <p:ph type="subTitle" idx="1"/>
          </p:nvPr>
        </p:nvSpPr>
        <p:spPr>
          <a:xfrm>
            <a:off x="683568" y="3886200"/>
            <a:ext cx="7776864"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chemeClr val="dk1"/>
              </a:buClr>
              <a:buSzPts val="3200"/>
              <a:buNone/>
              <a:defRPr>
                <a:solidFill>
                  <a:schemeClr val="dk1"/>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Εικόνα με λεζάντα">
  <p:cSld name="Εικόνα με λεζάντα">
    <p:spTree>
      <p:nvGrpSpPr>
        <p:cNvPr id="1" name="Shape 57"/>
        <p:cNvGrpSpPr/>
        <p:nvPr/>
      </p:nvGrpSpPr>
      <p:grpSpPr>
        <a:xfrm>
          <a:off x="0" y="0"/>
          <a:ext cx="0" cy="0"/>
          <a:chOff x="0" y="0"/>
          <a:chExt cx="0" cy="0"/>
        </a:xfrm>
      </p:grpSpPr>
      <p:sp>
        <p:nvSpPr>
          <p:cNvPr id="58" name="Google Shape;58;p28"/>
          <p:cNvSpPr>
            <a:spLocks noGrp="1"/>
          </p:cNvSpPr>
          <p:nvPr>
            <p:ph type="pic" idx="2"/>
          </p:nvPr>
        </p:nvSpPr>
        <p:spPr>
          <a:xfrm>
            <a:off x="1792288" y="1556792"/>
            <a:ext cx="5486400" cy="3456384"/>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59" name="Google Shape;59;p28"/>
          <p:cNvSpPr txBox="1">
            <a:spLocks noGrp="1"/>
          </p:cNvSpPr>
          <p:nvPr>
            <p:ph type="body" idx="1"/>
          </p:nvPr>
        </p:nvSpPr>
        <p:spPr>
          <a:xfrm>
            <a:off x="1792288" y="5157192"/>
            <a:ext cx="5486400" cy="1015008"/>
          </a:xfrm>
          <a:prstGeom prst="rect">
            <a:avLst/>
          </a:prstGeom>
          <a:noFill/>
          <a:ln>
            <a:noFill/>
          </a:ln>
        </p:spPr>
        <p:txBody>
          <a:bodyPr spcFirstLastPara="1" wrap="square" lIns="91425" tIns="45700" rIns="91425" bIns="45700" anchor="t" anchorCtr="0">
            <a:normAutofit/>
          </a:bodyPr>
          <a:lstStyle>
            <a:lvl1pPr marL="457200" lvl="0" indent="-228600" algn="l">
              <a:spcBef>
                <a:spcPts val="400"/>
              </a:spcBef>
              <a:spcAft>
                <a:spcPts val="0"/>
              </a:spcAft>
              <a:buClr>
                <a:schemeClr val="dk1"/>
              </a:buClr>
              <a:buSzPts val="2000"/>
              <a:buNone/>
              <a:defRPr sz="20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0" name="Google Shape;60;p28"/>
          <p:cNvSpPr txBox="1">
            <a:spLocks noGrp="1"/>
          </p:cNvSpPr>
          <p:nvPr>
            <p:ph type="title"/>
          </p:nvPr>
        </p:nvSpPr>
        <p:spPr>
          <a:xfrm>
            <a:off x="457200" y="273600"/>
            <a:ext cx="8229600" cy="1144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b="0">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8"/>
          <p:cNvSpPr txBox="1"/>
          <p:nvPr/>
        </p:nvSpPr>
        <p:spPr>
          <a:xfrm>
            <a:off x="8644854" y="6441971"/>
            <a:ext cx="432869" cy="268139"/>
          </a:xfrm>
          <a:prstGeom prst="rect">
            <a:avLst/>
          </a:prstGeom>
          <a:solidFill>
            <a:srgbClr val="F2F2F2"/>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l-GR" sz="1200" b="0">
                <a:solidFill>
                  <a:srgbClr val="47796A"/>
                </a:solidFill>
                <a:latin typeface="Arial"/>
                <a:ea typeface="Arial"/>
                <a:cs typeface="Arial"/>
                <a:sym typeface="Arial"/>
              </a:rPr>
              <a:t>‹#›</a:t>
            </a:fld>
            <a:endParaRPr sz="1200" b="0">
              <a:solidFill>
                <a:srgbClr val="47796A"/>
              </a:solidFill>
              <a:latin typeface="Arial"/>
              <a:ea typeface="Arial"/>
              <a:cs typeface="Arial"/>
              <a:sym typeface="Arial"/>
            </a:endParaRPr>
          </a:p>
        </p:txBody>
      </p:sp>
      <p:sp>
        <p:nvSpPr>
          <p:cNvPr id="62" name="Google Shape;62;p28"/>
          <p:cNvSpPr txBox="1"/>
          <p:nvPr/>
        </p:nvSpPr>
        <p:spPr>
          <a:xfrm>
            <a:off x="1574202" y="6441600"/>
            <a:ext cx="6958237" cy="2681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000">
                <a:solidFill>
                  <a:srgbClr val="47796A"/>
                </a:solidFill>
                <a:latin typeface="Arial"/>
                <a:ea typeface="Arial"/>
                <a:cs typeface="Arial"/>
                <a:sym typeface="Arial"/>
              </a:rPr>
              <a:t>Unit title</a:t>
            </a:r>
            <a:endParaRPr sz="1000">
              <a:solidFill>
                <a:srgbClr val="47796A"/>
              </a:solidFill>
              <a:latin typeface="Arial"/>
              <a:ea typeface="Arial"/>
              <a:cs typeface="Arial"/>
              <a:sym typeface="Arial"/>
            </a:endParaRPr>
          </a:p>
        </p:txBody>
      </p:sp>
      <p:pic>
        <p:nvPicPr>
          <p:cNvPr id="63" name="Google Shape;63;p28"/>
          <p:cNvPicPr preferRelativeResize="0"/>
          <p:nvPr/>
        </p:nvPicPr>
        <p:blipFill rotWithShape="1">
          <a:blip r:embed="rId2">
            <a:alphaModFix/>
          </a:blip>
          <a:srcRect/>
          <a:stretch/>
        </p:blipFill>
        <p:spPr>
          <a:xfrm>
            <a:off x="107504" y="6105101"/>
            <a:ext cx="1466698" cy="67299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Τίτλος και Κατακόρυφο κείμενο" type="vertTx">
  <p:cSld name="VERTICAL_TEXT">
    <p:spTree>
      <p:nvGrpSpPr>
        <p:cNvPr id="1" name="Shape 64"/>
        <p:cNvGrpSpPr/>
        <p:nvPr/>
      </p:nvGrpSpPr>
      <p:grpSpPr>
        <a:xfrm>
          <a:off x="0" y="0"/>
          <a:ext cx="0" cy="0"/>
          <a:chOff x="0" y="0"/>
          <a:chExt cx="0" cy="0"/>
        </a:xfrm>
      </p:grpSpPr>
      <p:sp>
        <p:nvSpPr>
          <p:cNvPr id="65" name="Google Shape;65;p2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b="0">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29"/>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7" name="Google Shape;67;p29"/>
          <p:cNvSpPr txBox="1"/>
          <p:nvPr/>
        </p:nvSpPr>
        <p:spPr>
          <a:xfrm>
            <a:off x="8644854" y="6441971"/>
            <a:ext cx="432869" cy="268139"/>
          </a:xfrm>
          <a:prstGeom prst="rect">
            <a:avLst/>
          </a:prstGeom>
          <a:solidFill>
            <a:srgbClr val="F2F2F2"/>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l-GR" sz="1200" b="0">
                <a:solidFill>
                  <a:srgbClr val="47796A"/>
                </a:solidFill>
                <a:latin typeface="Arial"/>
                <a:ea typeface="Arial"/>
                <a:cs typeface="Arial"/>
                <a:sym typeface="Arial"/>
              </a:rPr>
              <a:t>‹#›</a:t>
            </a:fld>
            <a:endParaRPr sz="1200" b="0">
              <a:solidFill>
                <a:srgbClr val="47796A"/>
              </a:solidFill>
              <a:latin typeface="Arial"/>
              <a:ea typeface="Arial"/>
              <a:cs typeface="Arial"/>
              <a:sym typeface="Arial"/>
            </a:endParaRPr>
          </a:p>
        </p:txBody>
      </p:sp>
      <p:sp>
        <p:nvSpPr>
          <p:cNvPr id="68" name="Google Shape;68;p29"/>
          <p:cNvSpPr txBox="1"/>
          <p:nvPr/>
        </p:nvSpPr>
        <p:spPr>
          <a:xfrm>
            <a:off x="1574202" y="6441600"/>
            <a:ext cx="6958237" cy="2681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000">
                <a:solidFill>
                  <a:srgbClr val="47796A"/>
                </a:solidFill>
                <a:latin typeface="Arial"/>
                <a:ea typeface="Arial"/>
                <a:cs typeface="Arial"/>
                <a:sym typeface="Arial"/>
              </a:rPr>
              <a:t>Unit title</a:t>
            </a:r>
            <a:endParaRPr sz="1000">
              <a:solidFill>
                <a:srgbClr val="47796A"/>
              </a:solidFill>
              <a:latin typeface="Arial"/>
              <a:ea typeface="Arial"/>
              <a:cs typeface="Arial"/>
              <a:sym typeface="Arial"/>
            </a:endParaRPr>
          </a:p>
        </p:txBody>
      </p:sp>
      <p:pic>
        <p:nvPicPr>
          <p:cNvPr id="69" name="Google Shape;69;p29"/>
          <p:cNvPicPr preferRelativeResize="0"/>
          <p:nvPr/>
        </p:nvPicPr>
        <p:blipFill rotWithShape="1">
          <a:blip r:embed="rId2">
            <a:alphaModFix/>
          </a:blip>
          <a:srcRect/>
          <a:stretch/>
        </p:blipFill>
        <p:spPr>
          <a:xfrm>
            <a:off x="107504" y="6105101"/>
            <a:ext cx="1466698" cy="672998"/>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Κατακόρυφος τίτλος και Κείμενο" type="vertTitleAndTx">
  <p:cSld name="VERTICAL_TITLE_AND_VERTICAL_TEXT">
    <p:spTree>
      <p:nvGrpSpPr>
        <p:cNvPr id="1" name="Shape 70"/>
        <p:cNvGrpSpPr/>
        <p:nvPr/>
      </p:nvGrpSpPr>
      <p:grpSpPr>
        <a:xfrm>
          <a:off x="0" y="0"/>
          <a:ext cx="0" cy="0"/>
          <a:chOff x="0" y="0"/>
          <a:chExt cx="0" cy="0"/>
        </a:xfrm>
      </p:grpSpPr>
      <p:sp>
        <p:nvSpPr>
          <p:cNvPr id="71" name="Google Shape;71;p30"/>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b="0">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3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ubtitle and Content">
  <p:cSld name="Title, Subtitle and Content">
    <p:spTree>
      <p:nvGrpSpPr>
        <p:cNvPr id="1" name="Shape 15"/>
        <p:cNvGrpSpPr/>
        <p:nvPr/>
      </p:nvGrpSpPr>
      <p:grpSpPr>
        <a:xfrm>
          <a:off x="0" y="0"/>
          <a:ext cx="0" cy="0"/>
          <a:chOff x="0" y="0"/>
          <a:chExt cx="0" cy="0"/>
        </a:xfrm>
      </p:grpSpPr>
      <p:sp>
        <p:nvSpPr>
          <p:cNvPr id="16" name="Google Shape;16;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0"/>
          <p:cNvSpPr txBox="1">
            <a:spLocks noGrp="1"/>
          </p:cNvSpPr>
          <p:nvPr>
            <p:ph type="body" idx="1"/>
          </p:nvPr>
        </p:nvSpPr>
        <p:spPr>
          <a:xfrm>
            <a:off x="403106" y="1583511"/>
            <a:ext cx="8393257" cy="597735"/>
          </a:xfrm>
          <a:prstGeom prst="rect">
            <a:avLst/>
          </a:prstGeom>
          <a:noFill/>
          <a:ln>
            <a:noFill/>
          </a:ln>
        </p:spPr>
        <p:txBody>
          <a:bodyPr spcFirstLastPara="1" wrap="square" lIns="91425" tIns="45700" rIns="91425" bIns="45700" anchor="t" anchorCtr="0">
            <a:noAutofit/>
          </a:bodyPr>
          <a:lstStyle>
            <a:lvl1pPr marL="457200" lvl="0" indent="-361950" algn="l">
              <a:spcBef>
                <a:spcPts val="420"/>
              </a:spcBef>
              <a:spcAft>
                <a:spcPts val="0"/>
              </a:spcAft>
              <a:buClr>
                <a:schemeClr val="lt2"/>
              </a:buClr>
              <a:buSzPts val="2100"/>
              <a:buChar char="•"/>
              <a:defRPr sz="2100" b="1">
                <a:solidFill>
                  <a:schemeClr val="lt2"/>
                </a:solidFil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8" name="Google Shape;18;p20"/>
          <p:cNvSpPr txBox="1">
            <a:spLocks noGrp="1"/>
          </p:cNvSpPr>
          <p:nvPr>
            <p:ph type="body" idx="2"/>
          </p:nvPr>
        </p:nvSpPr>
        <p:spPr>
          <a:xfrm>
            <a:off x="403106" y="2175262"/>
            <a:ext cx="8393257" cy="3950598"/>
          </a:xfrm>
          <a:prstGeom prst="rect">
            <a:avLst/>
          </a:prstGeom>
          <a:noFill/>
          <a:ln>
            <a:noFill/>
          </a:ln>
        </p:spPr>
        <p:txBody>
          <a:bodyPr spcFirstLastPara="1" wrap="square" lIns="91425" tIns="45700" rIns="91425" bIns="45700" anchor="t" anchorCtr="0">
            <a:normAutofit/>
          </a:bodyPr>
          <a:lstStyle>
            <a:lvl1pPr marL="457200" lvl="0" indent="-228600" algn="l">
              <a:spcBef>
                <a:spcPts val="340"/>
              </a:spcBef>
              <a:spcAft>
                <a:spcPts val="0"/>
              </a:spcAft>
              <a:buClr>
                <a:srgbClr val="3F3F3F"/>
              </a:buClr>
              <a:buSzPts val="1700"/>
              <a:buNone/>
              <a:defRPr sz="1700">
                <a:solidFill>
                  <a:srgbClr val="3F3F3F"/>
                </a:solidFill>
              </a:defRPr>
            </a:lvl1pPr>
            <a:lvl2pPr marL="914400" lvl="1" indent="-228600" algn="l">
              <a:spcBef>
                <a:spcPts val="340"/>
              </a:spcBef>
              <a:spcAft>
                <a:spcPts val="0"/>
              </a:spcAft>
              <a:buClr>
                <a:srgbClr val="3F3F3F"/>
              </a:buClr>
              <a:buSzPts val="1700"/>
              <a:buNone/>
              <a:defRPr sz="1700">
                <a:solidFill>
                  <a:srgbClr val="3F3F3F"/>
                </a:solidFill>
              </a:defRPr>
            </a:lvl2pPr>
            <a:lvl3pPr marL="1371600" lvl="2" indent="-228600" algn="l">
              <a:spcBef>
                <a:spcPts val="340"/>
              </a:spcBef>
              <a:spcAft>
                <a:spcPts val="0"/>
              </a:spcAft>
              <a:buClr>
                <a:srgbClr val="3F3F3F"/>
              </a:buClr>
              <a:buSzPts val="1700"/>
              <a:buNone/>
              <a:defRPr sz="1700">
                <a:solidFill>
                  <a:srgbClr val="3F3F3F"/>
                </a:solidFill>
              </a:defRPr>
            </a:lvl3pPr>
            <a:lvl4pPr marL="1828800" lvl="3" indent="-228600" algn="l">
              <a:spcBef>
                <a:spcPts val="340"/>
              </a:spcBef>
              <a:spcAft>
                <a:spcPts val="0"/>
              </a:spcAft>
              <a:buClr>
                <a:srgbClr val="3F3F3F"/>
              </a:buClr>
              <a:buSzPts val="1700"/>
              <a:buNone/>
              <a:defRPr sz="1700">
                <a:solidFill>
                  <a:srgbClr val="3F3F3F"/>
                </a:solidFill>
              </a:defRPr>
            </a:lvl4pPr>
            <a:lvl5pPr marL="2286000" lvl="4" indent="-228600" algn="l">
              <a:spcBef>
                <a:spcPts val="340"/>
              </a:spcBef>
              <a:spcAft>
                <a:spcPts val="0"/>
              </a:spcAft>
              <a:buClr>
                <a:srgbClr val="3F3F3F"/>
              </a:buClr>
              <a:buSzPts val="1700"/>
              <a:buNone/>
              <a:defRPr sz="1700">
                <a:solidFill>
                  <a:srgbClr val="3F3F3F"/>
                </a:solidFill>
              </a:defRPr>
            </a:lvl5pPr>
            <a:lvl6pPr marL="2743200" lvl="5" indent="-361950" algn="l">
              <a:spcBef>
                <a:spcPts val="420"/>
              </a:spcBef>
              <a:spcAft>
                <a:spcPts val="0"/>
              </a:spcAft>
              <a:buClr>
                <a:schemeClr val="dk1"/>
              </a:buClr>
              <a:buSzPts val="2100"/>
              <a:buChar char="•"/>
              <a:defRPr sz="2100"/>
            </a:lvl6pPr>
            <a:lvl7pPr marL="3200400" lvl="6" indent="-361950" algn="l">
              <a:spcBef>
                <a:spcPts val="420"/>
              </a:spcBef>
              <a:spcAft>
                <a:spcPts val="0"/>
              </a:spcAft>
              <a:buClr>
                <a:schemeClr val="dk1"/>
              </a:buClr>
              <a:buSzPts val="2100"/>
              <a:buChar char="•"/>
              <a:defRPr sz="2100"/>
            </a:lvl7pPr>
            <a:lvl8pPr marL="3657600" lvl="7" indent="-361950" algn="l">
              <a:spcBef>
                <a:spcPts val="420"/>
              </a:spcBef>
              <a:spcAft>
                <a:spcPts val="0"/>
              </a:spcAft>
              <a:buClr>
                <a:schemeClr val="dk1"/>
              </a:buClr>
              <a:buSzPts val="2100"/>
              <a:buChar char="•"/>
              <a:defRPr sz="2100"/>
            </a:lvl8pPr>
            <a:lvl9pPr marL="4114800" lvl="8" indent="-361950" algn="l">
              <a:spcBef>
                <a:spcPts val="420"/>
              </a:spcBef>
              <a:spcAft>
                <a:spcPts val="0"/>
              </a:spcAft>
              <a:buClr>
                <a:schemeClr val="dk1"/>
              </a:buClr>
              <a:buSzPts val="2100"/>
              <a:buChar char="•"/>
              <a:defRPr sz="21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Τίτλος και Περιεχόμενο" type="obj">
  <p:cSld name="OBJECT">
    <p:spTree>
      <p:nvGrpSpPr>
        <p:cNvPr id="1" name="Shape 19"/>
        <p:cNvGrpSpPr/>
        <p:nvPr/>
      </p:nvGrpSpPr>
      <p:grpSpPr>
        <a:xfrm>
          <a:off x="0" y="0"/>
          <a:ext cx="0" cy="0"/>
          <a:chOff x="0" y="0"/>
          <a:chExt cx="0" cy="0"/>
        </a:xfrm>
      </p:grpSpPr>
      <p:sp>
        <p:nvSpPr>
          <p:cNvPr id="20" name="Google Shape;20;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b="0">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21"/>
          <p:cNvSpPr txBox="1">
            <a:spLocks noGrp="1"/>
          </p:cNvSpPr>
          <p:nvPr>
            <p:ph type="body" idx="1"/>
          </p:nvPr>
        </p:nvSpPr>
        <p:spPr>
          <a:xfrm>
            <a:off x="464156" y="1556792"/>
            <a:ext cx="8229600" cy="4525963"/>
          </a:xfrm>
          <a:prstGeom prst="rect">
            <a:avLst/>
          </a:prstGeom>
          <a:noFill/>
          <a:ln>
            <a:noFill/>
          </a:ln>
        </p:spPr>
        <p:txBody>
          <a:bodyPr spcFirstLastPara="1" wrap="square" lIns="91425" tIns="45700" rIns="91425" bIns="45700" anchor="t" anchorCtr="0">
            <a:normAutofit/>
          </a:bodyPr>
          <a:lstStyle>
            <a:lvl1pPr marL="457200" lvl="0" indent="-431800" algn="l">
              <a:spcBef>
                <a:spcPts val="1200"/>
              </a:spcBef>
              <a:spcAft>
                <a:spcPts val="0"/>
              </a:spcAft>
              <a:buClr>
                <a:schemeClr val="dk1"/>
              </a:buClr>
              <a:buSzPts val="3200"/>
              <a:buChar char="•"/>
              <a:defRPr/>
            </a:lvl1pPr>
            <a:lvl2pPr marL="914400" lvl="1" indent="-406400" algn="l">
              <a:spcBef>
                <a:spcPts val="1200"/>
              </a:spcBef>
              <a:spcAft>
                <a:spcPts val="0"/>
              </a:spcAft>
              <a:buClr>
                <a:schemeClr val="dk1"/>
              </a:buClr>
              <a:buSzPts val="2800"/>
              <a:buChar char="–"/>
              <a:defRPr/>
            </a:lvl2pPr>
            <a:lvl3pPr marL="1371600" lvl="2" indent="-381000" algn="l">
              <a:spcBef>
                <a:spcPts val="1200"/>
              </a:spcBef>
              <a:spcAft>
                <a:spcPts val="0"/>
              </a:spcAft>
              <a:buClr>
                <a:schemeClr val="dk1"/>
              </a:buClr>
              <a:buSzPts val="2400"/>
              <a:buChar char="•"/>
              <a:defRPr/>
            </a:lvl3pPr>
            <a:lvl4pPr marL="1828800" lvl="3" indent="-355600" algn="l">
              <a:spcBef>
                <a:spcPts val="1200"/>
              </a:spcBef>
              <a:spcAft>
                <a:spcPts val="0"/>
              </a:spcAft>
              <a:buClr>
                <a:schemeClr val="dk1"/>
              </a:buClr>
              <a:buSzPts val="2000"/>
              <a:buChar char="–"/>
              <a:defRPr/>
            </a:lvl4pPr>
            <a:lvl5pPr marL="2286000" lvl="4" indent="-355600" algn="l">
              <a:spcBef>
                <a:spcPts val="1200"/>
              </a:spcBef>
              <a:spcAft>
                <a:spcPts val="0"/>
              </a:spcAft>
              <a:buClr>
                <a:schemeClr val="dk1"/>
              </a:buClr>
              <a:buSzPts val="20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 name="Google Shape;22;p21"/>
          <p:cNvSpPr txBox="1"/>
          <p:nvPr/>
        </p:nvSpPr>
        <p:spPr>
          <a:xfrm>
            <a:off x="8644854" y="6441971"/>
            <a:ext cx="432869" cy="268139"/>
          </a:xfrm>
          <a:prstGeom prst="rect">
            <a:avLst/>
          </a:prstGeom>
          <a:solidFill>
            <a:srgbClr val="F2F2F2"/>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l-GR" sz="1200" b="0">
                <a:solidFill>
                  <a:srgbClr val="47796A"/>
                </a:solidFill>
                <a:latin typeface="Arial"/>
                <a:ea typeface="Arial"/>
                <a:cs typeface="Arial"/>
                <a:sym typeface="Arial"/>
              </a:rPr>
              <a:t>‹#›</a:t>
            </a:fld>
            <a:endParaRPr sz="1200" b="0">
              <a:solidFill>
                <a:srgbClr val="47796A"/>
              </a:solidFill>
              <a:latin typeface="Arial"/>
              <a:ea typeface="Arial"/>
              <a:cs typeface="Arial"/>
              <a:sym typeface="Arial"/>
            </a:endParaRPr>
          </a:p>
        </p:txBody>
      </p:sp>
      <p:sp>
        <p:nvSpPr>
          <p:cNvPr id="23" name="Google Shape;23;p21"/>
          <p:cNvSpPr txBox="1"/>
          <p:nvPr/>
        </p:nvSpPr>
        <p:spPr>
          <a:xfrm>
            <a:off x="1574202" y="6441600"/>
            <a:ext cx="6958237" cy="2681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000">
                <a:solidFill>
                  <a:srgbClr val="47796A"/>
                </a:solidFill>
                <a:latin typeface="Arial"/>
                <a:ea typeface="Arial"/>
                <a:cs typeface="Arial"/>
                <a:sym typeface="Arial"/>
              </a:rPr>
              <a:t>Unit title</a:t>
            </a:r>
            <a:endParaRPr sz="1000">
              <a:solidFill>
                <a:srgbClr val="47796A"/>
              </a:solidFill>
              <a:latin typeface="Arial"/>
              <a:ea typeface="Arial"/>
              <a:cs typeface="Arial"/>
              <a:sym typeface="Arial"/>
            </a:endParaRPr>
          </a:p>
        </p:txBody>
      </p:sp>
      <p:pic>
        <p:nvPicPr>
          <p:cNvPr id="24" name="Google Shape;24;p21"/>
          <p:cNvPicPr preferRelativeResize="0"/>
          <p:nvPr/>
        </p:nvPicPr>
        <p:blipFill rotWithShape="1">
          <a:blip r:embed="rId2">
            <a:alphaModFix/>
          </a:blip>
          <a:srcRect/>
          <a:stretch/>
        </p:blipFill>
        <p:spPr>
          <a:xfrm>
            <a:off x="107504" y="6105101"/>
            <a:ext cx="1466698" cy="67299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Κεφαλίδα ενότητας" type="secHead">
  <p:cSld name="SECTION_HEADER">
    <p:spTree>
      <p:nvGrpSpPr>
        <p:cNvPr id="1" name="Shape 25"/>
        <p:cNvGrpSpPr/>
        <p:nvPr/>
      </p:nvGrpSpPr>
      <p:grpSpPr>
        <a:xfrm>
          <a:off x="0" y="0"/>
          <a:ext cx="0" cy="0"/>
          <a:chOff x="0" y="0"/>
          <a:chExt cx="0" cy="0"/>
        </a:xfrm>
      </p:grpSpPr>
      <p:sp>
        <p:nvSpPr>
          <p:cNvPr id="26" name="Google Shape;26;p2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47796A"/>
              </a:buClr>
              <a:buSzPts val="4000"/>
              <a:buFont typeface="Arial"/>
              <a:buNone/>
              <a:defRPr sz="4000" b="0" cap="none">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chemeClr val="dk1"/>
              </a:buClr>
              <a:buSzPts val="2000"/>
              <a:buNone/>
              <a:defRPr sz="2000">
                <a:solidFill>
                  <a:schemeClr val="dk1"/>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Δύο περιεχόμενα" type="twoObj">
  <p:cSld name="TWO_OBJECTS">
    <p:spTree>
      <p:nvGrpSpPr>
        <p:cNvPr id="1" name="Shape 28"/>
        <p:cNvGrpSpPr/>
        <p:nvPr/>
      </p:nvGrpSpPr>
      <p:grpSpPr>
        <a:xfrm>
          <a:off x="0" y="0"/>
          <a:ext cx="0" cy="0"/>
          <a:chOff x="0" y="0"/>
          <a:chExt cx="0" cy="0"/>
        </a:xfrm>
      </p:grpSpPr>
      <p:sp>
        <p:nvSpPr>
          <p:cNvPr id="29" name="Google Shape;29;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b="0">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23"/>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1" name="Google Shape;31;p23"/>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2" name="Google Shape;32;p23"/>
          <p:cNvSpPr txBox="1"/>
          <p:nvPr/>
        </p:nvSpPr>
        <p:spPr>
          <a:xfrm>
            <a:off x="8644854" y="6441971"/>
            <a:ext cx="432869" cy="268139"/>
          </a:xfrm>
          <a:prstGeom prst="rect">
            <a:avLst/>
          </a:prstGeom>
          <a:solidFill>
            <a:srgbClr val="F2F2F2"/>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l-GR" sz="1200" b="0">
                <a:solidFill>
                  <a:srgbClr val="47796A"/>
                </a:solidFill>
                <a:latin typeface="Arial"/>
                <a:ea typeface="Arial"/>
                <a:cs typeface="Arial"/>
                <a:sym typeface="Arial"/>
              </a:rPr>
              <a:t>‹#›</a:t>
            </a:fld>
            <a:endParaRPr sz="1200" b="0">
              <a:solidFill>
                <a:srgbClr val="47796A"/>
              </a:solidFill>
              <a:latin typeface="Arial"/>
              <a:ea typeface="Arial"/>
              <a:cs typeface="Arial"/>
              <a:sym typeface="Arial"/>
            </a:endParaRPr>
          </a:p>
        </p:txBody>
      </p:sp>
      <p:sp>
        <p:nvSpPr>
          <p:cNvPr id="33" name="Google Shape;33;p23"/>
          <p:cNvSpPr txBox="1"/>
          <p:nvPr/>
        </p:nvSpPr>
        <p:spPr>
          <a:xfrm>
            <a:off x="1574202" y="6441600"/>
            <a:ext cx="6958237" cy="2681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000">
                <a:solidFill>
                  <a:srgbClr val="47796A"/>
                </a:solidFill>
                <a:latin typeface="Arial"/>
                <a:ea typeface="Arial"/>
                <a:cs typeface="Arial"/>
                <a:sym typeface="Arial"/>
              </a:rPr>
              <a:t>Unit title</a:t>
            </a:r>
            <a:endParaRPr sz="1000">
              <a:solidFill>
                <a:srgbClr val="47796A"/>
              </a:solidFill>
              <a:latin typeface="Arial"/>
              <a:ea typeface="Arial"/>
              <a:cs typeface="Arial"/>
              <a:sym typeface="Arial"/>
            </a:endParaRPr>
          </a:p>
        </p:txBody>
      </p:sp>
      <p:pic>
        <p:nvPicPr>
          <p:cNvPr id="34" name="Google Shape;34;p23"/>
          <p:cNvPicPr preferRelativeResize="0"/>
          <p:nvPr/>
        </p:nvPicPr>
        <p:blipFill rotWithShape="1">
          <a:blip r:embed="rId2">
            <a:alphaModFix/>
          </a:blip>
          <a:srcRect/>
          <a:stretch/>
        </p:blipFill>
        <p:spPr>
          <a:xfrm>
            <a:off x="107504" y="6105101"/>
            <a:ext cx="1466698" cy="672998"/>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Σύγκριση" type="twoTxTwoObj">
  <p:cSld name="TWO_OBJECTS_WITH_TEXT">
    <p:spTree>
      <p:nvGrpSpPr>
        <p:cNvPr id="1" name="Shape 35"/>
        <p:cNvGrpSpPr/>
        <p:nvPr/>
      </p:nvGrpSpPr>
      <p:grpSpPr>
        <a:xfrm>
          <a:off x="0" y="0"/>
          <a:ext cx="0" cy="0"/>
          <a:chOff x="0" y="0"/>
          <a:chExt cx="0" cy="0"/>
        </a:xfrm>
      </p:grpSpPr>
      <p:sp>
        <p:nvSpPr>
          <p:cNvPr id="36" name="Google Shape;36;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24"/>
          <p:cNvSpPr txBox="1">
            <a:spLocks noGrp="1"/>
          </p:cNvSpPr>
          <p:nvPr>
            <p:ph type="body" idx="1"/>
          </p:nvPr>
        </p:nvSpPr>
        <p:spPr>
          <a:xfrm>
            <a:off x="457200" y="1574254"/>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8" name="Google Shape;38;p24"/>
          <p:cNvSpPr txBox="1">
            <a:spLocks noGrp="1"/>
          </p:cNvSpPr>
          <p:nvPr>
            <p:ph type="body" idx="2"/>
          </p:nvPr>
        </p:nvSpPr>
        <p:spPr>
          <a:xfrm>
            <a:off x="457200" y="2214016"/>
            <a:ext cx="4040188" cy="3879280"/>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9" name="Google Shape;39;p24"/>
          <p:cNvSpPr txBox="1">
            <a:spLocks noGrp="1"/>
          </p:cNvSpPr>
          <p:nvPr>
            <p:ph type="body" idx="3"/>
          </p:nvPr>
        </p:nvSpPr>
        <p:spPr>
          <a:xfrm>
            <a:off x="4645025" y="1574254"/>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0" name="Google Shape;40;p24"/>
          <p:cNvSpPr txBox="1">
            <a:spLocks noGrp="1"/>
          </p:cNvSpPr>
          <p:nvPr>
            <p:ph type="body" idx="4"/>
          </p:nvPr>
        </p:nvSpPr>
        <p:spPr>
          <a:xfrm>
            <a:off x="4645025" y="2214016"/>
            <a:ext cx="4041775" cy="3879280"/>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1" name="Google Shape;41;p24"/>
          <p:cNvSpPr txBox="1"/>
          <p:nvPr/>
        </p:nvSpPr>
        <p:spPr>
          <a:xfrm>
            <a:off x="8644854" y="6441971"/>
            <a:ext cx="432869" cy="268139"/>
          </a:xfrm>
          <a:prstGeom prst="rect">
            <a:avLst/>
          </a:prstGeom>
          <a:solidFill>
            <a:srgbClr val="F2F2F2"/>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l-GR" sz="1200" b="0">
                <a:solidFill>
                  <a:srgbClr val="47796A"/>
                </a:solidFill>
                <a:latin typeface="Arial"/>
                <a:ea typeface="Arial"/>
                <a:cs typeface="Arial"/>
                <a:sym typeface="Arial"/>
              </a:rPr>
              <a:t>‹#›</a:t>
            </a:fld>
            <a:endParaRPr sz="1200" b="0">
              <a:solidFill>
                <a:srgbClr val="47796A"/>
              </a:solidFill>
              <a:latin typeface="Arial"/>
              <a:ea typeface="Arial"/>
              <a:cs typeface="Arial"/>
              <a:sym typeface="Arial"/>
            </a:endParaRPr>
          </a:p>
        </p:txBody>
      </p:sp>
      <p:sp>
        <p:nvSpPr>
          <p:cNvPr id="42" name="Google Shape;42;p24"/>
          <p:cNvSpPr txBox="1"/>
          <p:nvPr/>
        </p:nvSpPr>
        <p:spPr>
          <a:xfrm>
            <a:off x="1574202" y="6441600"/>
            <a:ext cx="6958237" cy="2681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000">
                <a:solidFill>
                  <a:srgbClr val="47796A"/>
                </a:solidFill>
                <a:latin typeface="Arial"/>
                <a:ea typeface="Arial"/>
                <a:cs typeface="Arial"/>
                <a:sym typeface="Arial"/>
              </a:rPr>
              <a:t>Unit title</a:t>
            </a:r>
            <a:endParaRPr sz="1000">
              <a:solidFill>
                <a:srgbClr val="47796A"/>
              </a:solidFill>
              <a:latin typeface="Arial"/>
              <a:ea typeface="Arial"/>
              <a:cs typeface="Arial"/>
              <a:sym typeface="Arial"/>
            </a:endParaRPr>
          </a:p>
        </p:txBody>
      </p:sp>
      <p:pic>
        <p:nvPicPr>
          <p:cNvPr id="43" name="Google Shape;43;p24"/>
          <p:cNvPicPr preferRelativeResize="0"/>
          <p:nvPr/>
        </p:nvPicPr>
        <p:blipFill rotWithShape="1">
          <a:blip r:embed="rId2">
            <a:alphaModFix/>
          </a:blip>
          <a:srcRect/>
          <a:stretch/>
        </p:blipFill>
        <p:spPr>
          <a:xfrm>
            <a:off x="107504" y="6105101"/>
            <a:ext cx="1466698" cy="672998"/>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Μόνο τίτλος" type="titleOnly">
  <p:cSld name="TITLE_ONLY">
    <p:spTree>
      <p:nvGrpSpPr>
        <p:cNvPr id="1" name="Shape 44"/>
        <p:cNvGrpSpPr/>
        <p:nvPr/>
      </p:nvGrpSpPr>
      <p:grpSpPr>
        <a:xfrm>
          <a:off x="0" y="0"/>
          <a:ext cx="0" cy="0"/>
          <a:chOff x="0" y="0"/>
          <a:chExt cx="0" cy="0"/>
        </a:xfrm>
      </p:grpSpPr>
      <p:sp>
        <p:nvSpPr>
          <p:cNvPr id="45" name="Google Shape;45;p2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b="0">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25"/>
          <p:cNvSpPr txBox="1"/>
          <p:nvPr/>
        </p:nvSpPr>
        <p:spPr>
          <a:xfrm>
            <a:off x="8644854" y="6441971"/>
            <a:ext cx="432869" cy="268139"/>
          </a:xfrm>
          <a:prstGeom prst="rect">
            <a:avLst/>
          </a:prstGeom>
          <a:solidFill>
            <a:srgbClr val="F2F2F2"/>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l-GR" sz="1200" b="0">
                <a:solidFill>
                  <a:srgbClr val="47796A"/>
                </a:solidFill>
                <a:latin typeface="Arial"/>
                <a:ea typeface="Arial"/>
                <a:cs typeface="Arial"/>
                <a:sym typeface="Arial"/>
              </a:rPr>
              <a:t>‹#›</a:t>
            </a:fld>
            <a:endParaRPr sz="1200" b="0">
              <a:solidFill>
                <a:srgbClr val="47796A"/>
              </a:solidFill>
              <a:latin typeface="Arial"/>
              <a:ea typeface="Arial"/>
              <a:cs typeface="Arial"/>
              <a:sym typeface="Arial"/>
            </a:endParaRPr>
          </a:p>
        </p:txBody>
      </p:sp>
      <p:sp>
        <p:nvSpPr>
          <p:cNvPr id="47" name="Google Shape;47;p25"/>
          <p:cNvSpPr txBox="1"/>
          <p:nvPr/>
        </p:nvSpPr>
        <p:spPr>
          <a:xfrm>
            <a:off x="1574202" y="6441600"/>
            <a:ext cx="6958237" cy="2681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000">
                <a:solidFill>
                  <a:srgbClr val="47796A"/>
                </a:solidFill>
                <a:latin typeface="Arial"/>
                <a:ea typeface="Arial"/>
                <a:cs typeface="Arial"/>
                <a:sym typeface="Arial"/>
              </a:rPr>
              <a:t>Unit title</a:t>
            </a:r>
            <a:endParaRPr sz="1000">
              <a:solidFill>
                <a:srgbClr val="47796A"/>
              </a:solidFill>
              <a:latin typeface="Arial"/>
              <a:ea typeface="Arial"/>
              <a:cs typeface="Arial"/>
              <a:sym typeface="Arial"/>
            </a:endParaRPr>
          </a:p>
        </p:txBody>
      </p:sp>
      <p:pic>
        <p:nvPicPr>
          <p:cNvPr id="48" name="Google Shape;48;p25"/>
          <p:cNvPicPr preferRelativeResize="0"/>
          <p:nvPr/>
        </p:nvPicPr>
        <p:blipFill rotWithShape="1">
          <a:blip r:embed="rId2">
            <a:alphaModFix/>
          </a:blip>
          <a:srcRect/>
          <a:stretch/>
        </p:blipFill>
        <p:spPr>
          <a:xfrm>
            <a:off x="107504" y="6105101"/>
            <a:ext cx="1466698" cy="672998"/>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Κενή" type="blank">
  <p:cSld name="BLANK">
    <p:spTree>
      <p:nvGrpSpPr>
        <p:cNvPr id="1" name="Shape 49"/>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Περιεχόμενο με λεζάντα">
  <p:cSld name="Περιεχόμενο με λεζάντα">
    <p:spTree>
      <p:nvGrpSpPr>
        <p:cNvPr id="1" name="Shape 50"/>
        <p:cNvGrpSpPr/>
        <p:nvPr/>
      </p:nvGrpSpPr>
      <p:grpSpPr>
        <a:xfrm>
          <a:off x="0" y="0"/>
          <a:ext cx="0" cy="0"/>
          <a:chOff x="0" y="0"/>
          <a:chExt cx="0" cy="0"/>
        </a:xfrm>
      </p:grpSpPr>
      <p:sp>
        <p:nvSpPr>
          <p:cNvPr id="51" name="Google Shape;51;p27"/>
          <p:cNvSpPr txBox="1">
            <a:spLocks noGrp="1"/>
          </p:cNvSpPr>
          <p:nvPr>
            <p:ph type="body" idx="1"/>
          </p:nvPr>
        </p:nvSpPr>
        <p:spPr>
          <a:xfrm>
            <a:off x="3575050" y="1556792"/>
            <a:ext cx="5111750" cy="4608512"/>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2" name="Google Shape;52;p27"/>
          <p:cNvSpPr txBox="1">
            <a:spLocks noGrp="1"/>
          </p:cNvSpPr>
          <p:nvPr>
            <p:ph type="body" idx="2"/>
          </p:nvPr>
        </p:nvSpPr>
        <p:spPr>
          <a:xfrm>
            <a:off x="457200" y="1556792"/>
            <a:ext cx="3008313" cy="4608512"/>
          </a:xfrm>
          <a:prstGeom prst="rect">
            <a:avLst/>
          </a:prstGeom>
          <a:noFill/>
          <a:ln>
            <a:noFill/>
          </a:ln>
        </p:spPr>
        <p:txBody>
          <a:bodyPr spcFirstLastPara="1" wrap="square" lIns="91425" tIns="45700" rIns="91425" bIns="45700" anchor="t" anchorCtr="0">
            <a:normAutofit/>
          </a:bodyPr>
          <a:lstStyle>
            <a:lvl1pPr marL="457200" lvl="0" indent="-228600" algn="l">
              <a:spcBef>
                <a:spcPts val="400"/>
              </a:spcBef>
              <a:spcAft>
                <a:spcPts val="0"/>
              </a:spcAft>
              <a:buClr>
                <a:schemeClr val="dk1"/>
              </a:buClr>
              <a:buSzPts val="2000"/>
              <a:buNone/>
              <a:defRPr sz="20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3" name="Google Shape;53;p27"/>
          <p:cNvSpPr txBox="1">
            <a:spLocks noGrp="1"/>
          </p:cNvSpPr>
          <p:nvPr>
            <p:ph type="title"/>
          </p:nvPr>
        </p:nvSpPr>
        <p:spPr>
          <a:xfrm>
            <a:off x="457200" y="273600"/>
            <a:ext cx="8229600" cy="11448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47796A"/>
              </a:buClr>
              <a:buSzPts val="4400"/>
              <a:buFont typeface="Arial"/>
              <a:buNone/>
              <a:defRPr b="0">
                <a:solidFill>
                  <a:srgbClr val="47796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27"/>
          <p:cNvSpPr txBox="1"/>
          <p:nvPr/>
        </p:nvSpPr>
        <p:spPr>
          <a:xfrm>
            <a:off x="8644854" y="6441971"/>
            <a:ext cx="432869" cy="268139"/>
          </a:xfrm>
          <a:prstGeom prst="rect">
            <a:avLst/>
          </a:prstGeom>
          <a:solidFill>
            <a:srgbClr val="F2F2F2"/>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l-GR" sz="1200" b="0">
                <a:solidFill>
                  <a:srgbClr val="47796A"/>
                </a:solidFill>
                <a:latin typeface="Arial"/>
                <a:ea typeface="Arial"/>
                <a:cs typeface="Arial"/>
                <a:sym typeface="Arial"/>
              </a:rPr>
              <a:t>‹#›</a:t>
            </a:fld>
            <a:endParaRPr sz="1200" b="0">
              <a:solidFill>
                <a:srgbClr val="47796A"/>
              </a:solidFill>
              <a:latin typeface="Arial"/>
              <a:ea typeface="Arial"/>
              <a:cs typeface="Arial"/>
              <a:sym typeface="Arial"/>
            </a:endParaRPr>
          </a:p>
        </p:txBody>
      </p:sp>
      <p:sp>
        <p:nvSpPr>
          <p:cNvPr id="55" name="Google Shape;55;p27"/>
          <p:cNvSpPr txBox="1"/>
          <p:nvPr/>
        </p:nvSpPr>
        <p:spPr>
          <a:xfrm>
            <a:off x="1574202" y="6441600"/>
            <a:ext cx="6958237" cy="2681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000">
                <a:solidFill>
                  <a:srgbClr val="47796A"/>
                </a:solidFill>
                <a:latin typeface="Arial"/>
                <a:ea typeface="Arial"/>
                <a:cs typeface="Arial"/>
                <a:sym typeface="Arial"/>
              </a:rPr>
              <a:t>Unit title</a:t>
            </a:r>
            <a:endParaRPr sz="1000">
              <a:solidFill>
                <a:srgbClr val="47796A"/>
              </a:solidFill>
              <a:latin typeface="Arial"/>
              <a:ea typeface="Arial"/>
              <a:cs typeface="Arial"/>
              <a:sym typeface="Arial"/>
            </a:endParaRPr>
          </a:p>
        </p:txBody>
      </p:sp>
      <p:pic>
        <p:nvPicPr>
          <p:cNvPr id="56" name="Google Shape;56;p27"/>
          <p:cNvPicPr preferRelativeResize="0"/>
          <p:nvPr/>
        </p:nvPicPr>
        <p:blipFill rotWithShape="1">
          <a:blip r:embed="rId2">
            <a:alphaModFix/>
          </a:blip>
          <a:srcRect/>
          <a:stretch/>
        </p:blipFill>
        <p:spPr>
          <a:xfrm>
            <a:off x="107504" y="6105101"/>
            <a:ext cx="1466698" cy="67299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4400"/>
              <a:buFont typeface="Arial"/>
              <a:buNone/>
              <a:defRPr sz="4400" b="0" i="0" u="none" strike="noStrike" cap="non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
          <p:cNvSpPr txBox="1">
            <a:spLocks noGrp="1"/>
          </p:cNvSpPr>
          <p:nvPr>
            <p:ph type="ctrTitle"/>
          </p:nvPr>
        </p:nvSpPr>
        <p:spPr>
          <a:xfrm>
            <a:off x="683568" y="1916832"/>
            <a:ext cx="7772400" cy="3168352"/>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47796A"/>
              </a:buClr>
              <a:buSzPct val="200000"/>
              <a:buFont typeface="Arial"/>
              <a:buNone/>
            </a:pPr>
            <a:br>
              <a:rPr lang="el-GR" dirty="0">
                <a:solidFill>
                  <a:srgbClr val="47796A"/>
                </a:solidFill>
              </a:rPr>
            </a:br>
            <a:br>
              <a:rPr lang="el-GR" dirty="0"/>
            </a:br>
            <a:br>
              <a:rPr lang="el-GR" dirty="0"/>
            </a:br>
            <a:r>
              <a:rPr lang="el-GR" sz="2200" b="1" dirty="0">
                <a:solidFill>
                  <a:schemeClr val="dk2"/>
                </a:solidFill>
              </a:rPr>
              <a:t>U.T. 4: PRESENTAZIONE DEL SISTEMA DI CERTIFICAZIONE</a:t>
            </a:r>
            <a:r>
              <a:rPr lang="en-US" sz="2200" b="1" dirty="0">
                <a:solidFill>
                  <a:schemeClr val="dk2"/>
                </a:solidFill>
              </a:rPr>
              <a:t> </a:t>
            </a:r>
            <a:r>
              <a:rPr lang="el-GR" sz="2200" b="1" dirty="0">
                <a:solidFill>
                  <a:schemeClr val="dk2"/>
                </a:solidFill>
              </a:rPr>
              <a:t>DI</a:t>
            </a:r>
            <a:r>
              <a:rPr lang="en-US" sz="2200" b="1" dirty="0">
                <a:solidFill>
                  <a:schemeClr val="dk2"/>
                </a:solidFill>
              </a:rPr>
              <a:t> </a:t>
            </a:r>
            <a:r>
              <a:rPr lang="el-GR" sz="2200" b="1" dirty="0">
                <a:solidFill>
                  <a:schemeClr val="dk2"/>
                </a:solidFill>
              </a:rPr>
              <a:t>AUTENTICITÀ DELL’OLIO DI OLIVA NELL’AMBITO DEL PROGETTO AUTHENTIC-OLIVE-NET</a:t>
            </a:r>
            <a:endParaRPr sz="2200" b="1" dirty="0">
              <a:solidFill>
                <a:schemeClr val="dk2"/>
              </a:solidFill>
            </a:endParaRPr>
          </a:p>
          <a:p>
            <a:pPr marL="0" lvl="0" indent="0" algn="ctr" rtl="0">
              <a:spcBef>
                <a:spcPts val="0"/>
              </a:spcBef>
              <a:spcAft>
                <a:spcPts val="0"/>
              </a:spcAft>
              <a:buClr>
                <a:srgbClr val="47796A"/>
              </a:buClr>
              <a:buSzPct val="200000"/>
              <a:buFont typeface="Arial"/>
              <a:buNone/>
            </a:pPr>
            <a:r>
              <a:rPr lang="el-GR" sz="2200" b="1" dirty="0">
                <a:solidFill>
                  <a:schemeClr val="dk2"/>
                </a:solidFill>
                <a:latin typeface="Arial"/>
                <a:ea typeface="Arial"/>
                <a:cs typeface="Arial"/>
                <a:sym typeface="Arial"/>
              </a:rPr>
              <a:t>  </a:t>
            </a:r>
            <a:br>
              <a:rPr lang="el-GR" sz="2200" b="1" dirty="0">
                <a:solidFill>
                  <a:schemeClr val="dk2"/>
                </a:solidFill>
                <a:latin typeface="Arial"/>
                <a:ea typeface="Arial"/>
                <a:cs typeface="Arial"/>
                <a:sym typeface="Arial"/>
              </a:rPr>
            </a:br>
            <a:br>
              <a:rPr lang="el-GR" sz="1600" b="1" dirty="0">
                <a:solidFill>
                  <a:schemeClr val="dk1"/>
                </a:solidFill>
                <a:latin typeface="Arial"/>
                <a:ea typeface="Arial"/>
                <a:cs typeface="Arial"/>
                <a:sym typeface="Arial"/>
              </a:rPr>
            </a:br>
            <a:r>
              <a:rPr lang="el-GR" sz="2000" b="1" dirty="0">
                <a:solidFill>
                  <a:srgbClr val="1F497D"/>
                </a:solidFill>
                <a:latin typeface="Arial"/>
                <a:ea typeface="Arial"/>
                <a:cs typeface="Arial"/>
                <a:sym typeface="Arial"/>
              </a:rPr>
              <a:t>”</a:t>
            </a:r>
            <a:r>
              <a:rPr lang="el-GR" sz="2000" b="1" dirty="0" err="1">
                <a:solidFill>
                  <a:srgbClr val="1F497D"/>
                </a:solidFill>
                <a:latin typeface="Arial"/>
                <a:ea typeface="Arial"/>
                <a:cs typeface="Arial"/>
                <a:sym typeface="Arial"/>
              </a:rPr>
              <a:t>Certification</a:t>
            </a:r>
            <a:r>
              <a:rPr lang="el-GR" sz="2000" b="1" dirty="0">
                <a:solidFill>
                  <a:srgbClr val="1F497D"/>
                </a:solidFill>
                <a:latin typeface="Arial"/>
                <a:ea typeface="Arial"/>
                <a:cs typeface="Arial"/>
                <a:sym typeface="Arial"/>
              </a:rPr>
              <a:t> of </a:t>
            </a:r>
            <a:r>
              <a:rPr lang="el-GR" sz="2000" b="1" dirty="0" err="1">
                <a:solidFill>
                  <a:srgbClr val="1F497D"/>
                </a:solidFill>
                <a:latin typeface="Arial"/>
                <a:ea typeface="Arial"/>
                <a:cs typeface="Arial"/>
                <a:sym typeface="Arial"/>
              </a:rPr>
              <a:t>Authenticity</a:t>
            </a:r>
            <a:r>
              <a:rPr lang="el-GR" sz="2000" b="1" dirty="0">
                <a:solidFill>
                  <a:srgbClr val="1F497D"/>
                </a:solidFill>
                <a:latin typeface="Arial"/>
                <a:ea typeface="Arial"/>
                <a:cs typeface="Arial"/>
                <a:sym typeface="Arial"/>
              </a:rPr>
              <a:t> and Development of a </a:t>
            </a:r>
            <a:r>
              <a:rPr lang="el-GR" sz="2000" b="1" dirty="0" err="1">
                <a:solidFill>
                  <a:srgbClr val="1F497D"/>
                </a:solidFill>
                <a:latin typeface="Arial"/>
                <a:ea typeface="Arial"/>
                <a:cs typeface="Arial"/>
                <a:sym typeface="Arial"/>
              </a:rPr>
              <a:t>Promotion</a:t>
            </a:r>
            <a:r>
              <a:rPr lang="el-GR" sz="2000" b="1" dirty="0">
                <a:solidFill>
                  <a:srgbClr val="1F497D"/>
                </a:solidFill>
                <a:latin typeface="Arial"/>
                <a:ea typeface="Arial"/>
                <a:cs typeface="Arial"/>
                <a:sym typeface="Arial"/>
              </a:rPr>
              <a:t> </a:t>
            </a:r>
            <a:r>
              <a:rPr lang="el-GR" sz="2000" b="1" dirty="0" err="1">
                <a:solidFill>
                  <a:srgbClr val="1F497D"/>
                </a:solidFill>
                <a:latin typeface="Arial"/>
                <a:ea typeface="Arial"/>
                <a:cs typeface="Arial"/>
                <a:sym typeface="Arial"/>
              </a:rPr>
              <a:t>Network</a:t>
            </a:r>
            <a:r>
              <a:rPr lang="el-GR" sz="2000" b="1" dirty="0">
                <a:solidFill>
                  <a:srgbClr val="1F497D"/>
                </a:solidFill>
                <a:latin typeface="Arial"/>
                <a:ea typeface="Arial"/>
                <a:cs typeface="Arial"/>
                <a:sym typeface="Arial"/>
              </a:rPr>
              <a:t> olive </a:t>
            </a:r>
            <a:r>
              <a:rPr lang="el-GR" sz="2000" b="1" dirty="0" err="1">
                <a:solidFill>
                  <a:srgbClr val="1F497D"/>
                </a:solidFill>
                <a:latin typeface="Arial"/>
                <a:ea typeface="Arial"/>
                <a:cs typeface="Arial"/>
                <a:sym typeface="Arial"/>
              </a:rPr>
              <a:t>products</a:t>
            </a:r>
            <a:r>
              <a:rPr lang="el-GR" sz="2000" b="1" dirty="0">
                <a:solidFill>
                  <a:srgbClr val="1F497D"/>
                </a:solidFill>
                <a:latin typeface="Arial"/>
                <a:ea typeface="Arial"/>
                <a:cs typeface="Arial"/>
                <a:sym typeface="Arial"/>
              </a:rPr>
              <a:t> in the </a:t>
            </a:r>
            <a:r>
              <a:rPr lang="el-GR" sz="2000" b="1" dirty="0" err="1">
                <a:solidFill>
                  <a:srgbClr val="1F497D"/>
                </a:solidFill>
                <a:latin typeface="Arial"/>
                <a:ea typeface="Arial"/>
                <a:cs typeface="Arial"/>
                <a:sym typeface="Arial"/>
              </a:rPr>
              <a:t>across</a:t>
            </a:r>
            <a:r>
              <a:rPr lang="el-GR" sz="2000" b="1" dirty="0">
                <a:solidFill>
                  <a:srgbClr val="1F497D"/>
                </a:solidFill>
                <a:latin typeface="Arial"/>
                <a:ea typeface="Arial"/>
                <a:cs typeface="Arial"/>
                <a:sym typeface="Arial"/>
              </a:rPr>
              <a:t> </a:t>
            </a:r>
            <a:r>
              <a:rPr lang="el-GR" sz="2000" b="1" dirty="0" err="1">
                <a:solidFill>
                  <a:srgbClr val="1F497D"/>
                </a:solidFill>
                <a:latin typeface="Arial"/>
                <a:ea typeface="Arial"/>
                <a:cs typeface="Arial"/>
                <a:sym typeface="Arial"/>
              </a:rPr>
              <a:t>border</a:t>
            </a:r>
            <a:r>
              <a:rPr lang="el-GR" sz="2000" b="1" dirty="0">
                <a:solidFill>
                  <a:srgbClr val="1F497D"/>
                </a:solidFill>
                <a:latin typeface="Arial"/>
                <a:ea typeface="Arial"/>
                <a:cs typeface="Arial"/>
                <a:sym typeface="Arial"/>
              </a:rPr>
              <a:t> GREECE – ITALY </a:t>
            </a:r>
            <a:r>
              <a:rPr lang="el-GR" sz="2000" b="1" dirty="0" err="1">
                <a:solidFill>
                  <a:srgbClr val="1F497D"/>
                </a:solidFill>
                <a:latin typeface="Arial"/>
                <a:ea typeface="Arial"/>
                <a:cs typeface="Arial"/>
                <a:sym typeface="Arial"/>
              </a:rPr>
              <a:t>area</a:t>
            </a:r>
            <a:r>
              <a:rPr lang="el-GR" sz="2000" b="1" dirty="0">
                <a:solidFill>
                  <a:srgbClr val="1F497D"/>
                </a:solidFill>
                <a:latin typeface="Arial"/>
                <a:ea typeface="Arial"/>
                <a:cs typeface="Arial"/>
                <a:sym typeface="Arial"/>
              </a:rPr>
              <a:t>”</a:t>
            </a:r>
            <a:br>
              <a:rPr lang="el-GR" sz="2000" b="1" dirty="0">
                <a:solidFill>
                  <a:srgbClr val="1F497D"/>
                </a:solidFill>
                <a:latin typeface="Arial"/>
                <a:ea typeface="Arial"/>
                <a:cs typeface="Arial"/>
                <a:sym typeface="Arial"/>
              </a:rPr>
            </a:br>
            <a:r>
              <a:rPr lang="el-GR" sz="2000" b="1" dirty="0">
                <a:solidFill>
                  <a:srgbClr val="1F497D"/>
                </a:solidFill>
                <a:latin typeface="Arial"/>
                <a:ea typeface="Arial"/>
                <a:cs typeface="Arial"/>
                <a:sym typeface="Arial"/>
              </a:rPr>
              <a:t>https://interreg-authentic-olive-net.eu/</a:t>
            </a:r>
            <a:br>
              <a:rPr lang="el-GR" sz="2000" b="1" dirty="0">
                <a:solidFill>
                  <a:srgbClr val="1F497D"/>
                </a:solidFill>
                <a:latin typeface="Arial"/>
                <a:ea typeface="Arial"/>
                <a:cs typeface="Arial"/>
                <a:sym typeface="Arial"/>
              </a:rPr>
            </a:br>
            <a:br>
              <a:rPr lang="el-GR" sz="2000" b="1" dirty="0">
                <a:solidFill>
                  <a:schemeClr val="dk2"/>
                </a:solidFill>
                <a:latin typeface="Arial"/>
                <a:ea typeface="Arial"/>
                <a:cs typeface="Arial"/>
                <a:sym typeface="Arial"/>
              </a:rPr>
            </a:br>
            <a:br>
              <a:rPr lang="el-GR" sz="2000" b="1" dirty="0">
                <a:solidFill>
                  <a:schemeClr val="dk2"/>
                </a:solidFill>
                <a:latin typeface="Arial"/>
                <a:ea typeface="Arial"/>
                <a:cs typeface="Arial"/>
                <a:sym typeface="Arial"/>
              </a:rPr>
            </a:br>
            <a:br>
              <a:rPr lang="el-GR" sz="2000" b="1" dirty="0">
                <a:solidFill>
                  <a:schemeClr val="dk2"/>
                </a:solidFill>
                <a:latin typeface="Arial"/>
                <a:ea typeface="Arial"/>
                <a:cs typeface="Arial"/>
                <a:sym typeface="Arial"/>
              </a:rPr>
            </a:br>
            <a:br>
              <a:rPr lang="el-GR" sz="2000" b="1" dirty="0">
                <a:solidFill>
                  <a:schemeClr val="dk2"/>
                </a:solidFill>
                <a:latin typeface="Arial"/>
                <a:ea typeface="Arial"/>
                <a:cs typeface="Arial"/>
                <a:sym typeface="Arial"/>
              </a:rPr>
            </a:br>
            <a:br>
              <a:rPr lang="en-US" sz="2000" b="1" dirty="0">
                <a:solidFill>
                  <a:schemeClr val="dk2"/>
                </a:solidFill>
                <a:latin typeface="Arial"/>
                <a:ea typeface="Arial"/>
                <a:cs typeface="Arial"/>
                <a:sym typeface="Arial"/>
              </a:rPr>
            </a:br>
            <a:br>
              <a:rPr lang="el-GR" sz="1600" dirty="0">
                <a:solidFill>
                  <a:srgbClr val="000099"/>
                </a:solidFill>
                <a:latin typeface="Arial"/>
                <a:ea typeface="Arial"/>
                <a:cs typeface="Arial"/>
                <a:sym typeface="Arial"/>
              </a:rPr>
            </a:br>
            <a:r>
              <a:rPr lang="el-GR" sz="1600" i="1" dirty="0" err="1"/>
              <a:t>Il</a:t>
            </a:r>
            <a:r>
              <a:rPr lang="el-GR" sz="1600" i="1" dirty="0"/>
              <a:t> </a:t>
            </a:r>
            <a:r>
              <a:rPr lang="el-GR" sz="1600" i="1" dirty="0" err="1"/>
              <a:t>presente</a:t>
            </a:r>
            <a:r>
              <a:rPr lang="el-GR" sz="1600" i="1" dirty="0"/>
              <a:t> </a:t>
            </a:r>
            <a:r>
              <a:rPr lang="el-GR" sz="1600" i="1" dirty="0" err="1"/>
              <a:t>testo</a:t>
            </a:r>
            <a:r>
              <a:rPr lang="el-GR" sz="1600" i="1" dirty="0"/>
              <a:t> è </a:t>
            </a:r>
            <a:r>
              <a:rPr lang="el-GR" sz="1600" i="1" dirty="0" err="1"/>
              <a:t>stato</a:t>
            </a:r>
            <a:r>
              <a:rPr lang="el-GR" sz="1600" i="1" dirty="0"/>
              <a:t> </a:t>
            </a:r>
            <a:r>
              <a:rPr lang="el-GR" sz="1600" i="1" dirty="0" err="1"/>
              <a:t>prodotto</a:t>
            </a:r>
            <a:r>
              <a:rPr lang="el-GR" sz="1600" i="1" dirty="0"/>
              <a:t> </a:t>
            </a:r>
            <a:r>
              <a:rPr lang="el-GR" sz="1600" i="1" dirty="0" err="1"/>
              <a:t>con</a:t>
            </a:r>
            <a:r>
              <a:rPr lang="el-GR" sz="1600" i="1" dirty="0"/>
              <a:t> </a:t>
            </a:r>
            <a:r>
              <a:rPr lang="el-GR" sz="1600" i="1" dirty="0" err="1"/>
              <a:t>il</a:t>
            </a:r>
            <a:r>
              <a:rPr lang="el-GR" sz="1600" i="1" dirty="0"/>
              <a:t> </a:t>
            </a:r>
            <a:r>
              <a:rPr lang="el-GR" sz="1600" i="1" dirty="0" err="1"/>
              <a:t>sostegno</a:t>
            </a:r>
            <a:r>
              <a:rPr lang="el-GR" sz="1600" i="1" dirty="0"/>
              <a:t> </a:t>
            </a:r>
            <a:r>
              <a:rPr lang="el-GR" sz="1600" i="1" dirty="0" err="1"/>
              <a:t>economico</a:t>
            </a:r>
            <a:r>
              <a:rPr lang="el-GR" sz="1600" i="1" dirty="0"/>
              <a:t> </a:t>
            </a:r>
            <a:r>
              <a:rPr lang="el-GR" sz="1600" i="1" dirty="0" err="1"/>
              <a:t>dell’Unione</a:t>
            </a:r>
            <a:r>
              <a:rPr lang="en-US" sz="1600" i="1" dirty="0"/>
              <a:t> </a:t>
            </a:r>
            <a:r>
              <a:rPr lang="el-GR" sz="1600" i="1" dirty="0" err="1"/>
              <a:t>Europea</a:t>
            </a:r>
            <a:r>
              <a:rPr lang="el-GR" sz="1600" i="1" dirty="0"/>
              <a:t> e </a:t>
            </a:r>
            <a:r>
              <a:rPr lang="el-GR" sz="1600" i="1" dirty="0" err="1"/>
              <a:t>rispecchia</a:t>
            </a:r>
            <a:r>
              <a:rPr lang="el-GR" sz="1600" i="1" dirty="0"/>
              <a:t> i </a:t>
            </a:r>
            <a:r>
              <a:rPr lang="el-GR" sz="1600" i="1" dirty="0" err="1"/>
              <a:t>punti</a:t>
            </a:r>
            <a:r>
              <a:rPr lang="el-GR" sz="1600" i="1" dirty="0"/>
              <a:t> </a:t>
            </a:r>
            <a:r>
              <a:rPr lang="el-GR" sz="1600" i="1" dirty="0" err="1"/>
              <a:t>di</a:t>
            </a:r>
            <a:r>
              <a:rPr lang="el-GR" sz="1600" i="1" dirty="0"/>
              <a:t> </a:t>
            </a:r>
            <a:r>
              <a:rPr lang="el-GR" sz="1600" i="1" dirty="0" err="1"/>
              <a:t>vista</a:t>
            </a:r>
            <a:r>
              <a:rPr lang="el-GR" sz="1600" i="1" dirty="0"/>
              <a:t> </a:t>
            </a:r>
            <a:r>
              <a:rPr lang="el-GR" sz="1600" i="1" dirty="0" err="1"/>
              <a:t>degli</a:t>
            </a:r>
            <a:r>
              <a:rPr lang="el-GR" sz="1600" i="1" dirty="0"/>
              <a:t> </a:t>
            </a:r>
            <a:r>
              <a:rPr lang="el-GR" sz="1600" i="1" dirty="0" err="1"/>
              <a:t>autori</a:t>
            </a:r>
            <a:r>
              <a:rPr lang="el-GR" sz="1600" i="1" dirty="0"/>
              <a:t> e </a:t>
            </a:r>
            <a:r>
              <a:rPr lang="el-GR" sz="1600" i="1" dirty="0" err="1"/>
              <a:t>l’Autorità</a:t>
            </a:r>
            <a:r>
              <a:rPr lang="el-GR" sz="1600" i="1" dirty="0"/>
              <a:t> </a:t>
            </a:r>
            <a:r>
              <a:rPr lang="el-GR" sz="1600" i="1" dirty="0" err="1"/>
              <a:t>di</a:t>
            </a:r>
            <a:r>
              <a:rPr lang="el-GR" sz="1600" i="1" dirty="0"/>
              <a:t> </a:t>
            </a:r>
            <a:r>
              <a:rPr lang="el-GR" sz="1600" i="1" dirty="0" err="1"/>
              <a:t>Gestione</a:t>
            </a:r>
            <a:r>
              <a:rPr lang="en-US" sz="1600" i="1" dirty="0"/>
              <a:t> </a:t>
            </a:r>
            <a:r>
              <a:rPr lang="el-GR" sz="1600" i="1" dirty="0"/>
              <a:t>non è </a:t>
            </a:r>
            <a:r>
              <a:rPr lang="el-GR" sz="1600" i="1" dirty="0" err="1"/>
              <a:t>responsabile</a:t>
            </a:r>
            <a:r>
              <a:rPr lang="el-GR" sz="1600" i="1" dirty="0"/>
              <a:t> per </a:t>
            </a:r>
            <a:r>
              <a:rPr lang="el-GR" sz="1600" i="1" dirty="0" err="1"/>
              <a:t>qualsiasi</a:t>
            </a:r>
            <a:r>
              <a:rPr lang="el-GR" sz="1600" i="1" dirty="0"/>
              <a:t> </a:t>
            </a:r>
            <a:r>
              <a:rPr lang="el-GR" sz="1600" i="1" dirty="0" err="1"/>
              <a:t>uso</a:t>
            </a:r>
            <a:r>
              <a:rPr lang="el-GR" sz="1600" i="1" dirty="0"/>
              <a:t> </a:t>
            </a:r>
            <a:r>
              <a:rPr lang="el-GR" sz="1600" i="1" dirty="0" err="1"/>
              <a:t>delle</a:t>
            </a:r>
            <a:r>
              <a:rPr lang="el-GR" sz="1600" i="1" dirty="0"/>
              <a:t> </a:t>
            </a:r>
            <a:r>
              <a:rPr lang="el-GR" sz="1600" i="1" dirty="0" err="1"/>
              <a:t>informazioni</a:t>
            </a:r>
            <a:r>
              <a:rPr lang="el-GR" sz="1600" i="1" dirty="0"/>
              <a:t> </a:t>
            </a:r>
            <a:r>
              <a:rPr lang="el-GR" sz="1600" i="1" dirty="0" err="1"/>
              <a:t>contenute</a:t>
            </a:r>
            <a:r>
              <a:rPr lang="el-GR" sz="1600" i="1" dirty="0"/>
              <a:t> in</a:t>
            </a:r>
            <a:r>
              <a:rPr lang="en-US" sz="1600" i="1" dirty="0"/>
              <a:t> </a:t>
            </a:r>
            <a:r>
              <a:rPr lang="el-GR" sz="1600" i="1" dirty="0" err="1"/>
              <a:t>questo</a:t>
            </a:r>
            <a:r>
              <a:rPr lang="el-GR" sz="1600" i="1" dirty="0"/>
              <a:t> </a:t>
            </a:r>
            <a:r>
              <a:rPr lang="el-GR" sz="1600" i="1" dirty="0" err="1"/>
              <a:t>documento</a:t>
            </a:r>
            <a:r>
              <a:rPr lang="el-GR" sz="1600" i="1" dirty="0"/>
              <a:t>.</a:t>
            </a:r>
            <a:endParaRPr sz="1600" i="1" dirty="0"/>
          </a:p>
          <a:p>
            <a:pPr marL="0" lvl="0" indent="0" algn="ctr" rtl="0">
              <a:spcBef>
                <a:spcPts val="0"/>
              </a:spcBef>
              <a:spcAft>
                <a:spcPts val="0"/>
              </a:spcAft>
              <a:buClr>
                <a:srgbClr val="47796A"/>
              </a:buClr>
              <a:buSzPct val="275000"/>
              <a:buFont typeface="Arial"/>
              <a:buNone/>
            </a:pPr>
            <a:r>
              <a:rPr lang="el-GR" sz="1600" i="1" dirty="0"/>
              <a:t> </a:t>
            </a:r>
            <a:br>
              <a:rPr lang="el-GR" sz="1600" i="1" dirty="0">
                <a:solidFill>
                  <a:srgbClr val="000099"/>
                </a:solidFill>
                <a:latin typeface="Arial"/>
                <a:ea typeface="Arial"/>
                <a:cs typeface="Arial"/>
                <a:sym typeface="Arial"/>
              </a:rPr>
            </a:br>
            <a:br>
              <a:rPr lang="el-GR" dirty="0">
                <a:solidFill>
                  <a:schemeClr val="dk1"/>
                </a:solidFill>
                <a:latin typeface="Arial"/>
                <a:ea typeface="Arial"/>
                <a:cs typeface="Arial"/>
                <a:sym typeface="Arial"/>
              </a:rPr>
            </a:br>
            <a:endParaRPr b="1" dirty="0">
              <a:solidFill>
                <a:schemeClr val="dk2"/>
              </a:solidFill>
            </a:endParaRPr>
          </a:p>
        </p:txBody>
      </p:sp>
      <p:sp>
        <p:nvSpPr>
          <p:cNvPr id="80" name="Google Shape;80;p1" descr="ÎÏÎ¿ÏÎ­Î»ÎµÏÎ¼Î± ÎµÎ¹ÎºÏÎ½Î±Ï Î³Î¹Î± interreg greece italy logo"/>
          <p:cNvSpPr/>
          <p:nvPr/>
        </p:nvSpPr>
        <p:spPr>
          <a:xfrm>
            <a:off x="155575" y="-144463"/>
            <a:ext cx="304800" cy="30480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81" name="Google Shape;81;p1" descr="C:\Users\user\AppData\Local\Microsoft\Windows\Temporary Internet Files\Content.Outlook\0TVTFSZK\AUTHENTIC-OLIVE-NET_Logo.png"/>
          <p:cNvPicPr preferRelativeResize="0"/>
          <p:nvPr/>
        </p:nvPicPr>
        <p:blipFill rotWithShape="1">
          <a:blip r:embed="rId3">
            <a:alphaModFix/>
          </a:blip>
          <a:srcRect/>
          <a:stretch/>
        </p:blipFill>
        <p:spPr>
          <a:xfrm>
            <a:off x="2483768" y="232492"/>
            <a:ext cx="3933298" cy="1080120"/>
          </a:xfrm>
          <a:prstGeom prst="rect">
            <a:avLst/>
          </a:prstGeom>
          <a:noFill/>
          <a:ln>
            <a:noFill/>
          </a:ln>
        </p:spPr>
      </p:pic>
      <p:pic>
        <p:nvPicPr>
          <p:cNvPr id="82" name="Google Shape;82;p1"/>
          <p:cNvPicPr preferRelativeResize="0"/>
          <p:nvPr/>
        </p:nvPicPr>
        <p:blipFill rotWithShape="1">
          <a:blip r:embed="rId4">
            <a:alphaModFix/>
          </a:blip>
          <a:srcRect/>
          <a:stretch/>
        </p:blipFill>
        <p:spPr>
          <a:xfrm>
            <a:off x="3753219" y="3747048"/>
            <a:ext cx="1486313" cy="1229586"/>
          </a:xfrm>
          <a:prstGeom prst="rect">
            <a:avLst/>
          </a:prstGeom>
          <a:noFill/>
          <a:ln>
            <a:noFill/>
          </a:ln>
        </p:spPr>
      </p:pic>
      <p:pic>
        <p:nvPicPr>
          <p:cNvPr id="83" name="Google Shape;83;p1"/>
          <p:cNvPicPr preferRelativeResize="0"/>
          <p:nvPr/>
        </p:nvPicPr>
        <p:blipFill rotWithShape="1">
          <a:blip r:embed="rId5">
            <a:alphaModFix/>
          </a:blip>
          <a:srcRect/>
          <a:stretch/>
        </p:blipFill>
        <p:spPr>
          <a:xfrm>
            <a:off x="4061794" y="6133822"/>
            <a:ext cx="777261" cy="44709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10"/>
          <p:cNvSpPr txBox="1">
            <a:spLocks noGrp="1"/>
          </p:cNvSpPr>
          <p:nvPr>
            <p:ph type="title"/>
          </p:nvPr>
        </p:nvSpPr>
        <p:spPr>
          <a:xfrm>
            <a:off x="1403648" y="713740"/>
            <a:ext cx="7530040" cy="627028"/>
          </a:xfrm>
          <a:prstGeom prst="rect">
            <a:avLst/>
          </a:prstGeom>
          <a:noFill/>
          <a:ln>
            <a:noFill/>
          </a:ln>
        </p:spPr>
        <p:txBody>
          <a:bodyPr spcFirstLastPara="1" wrap="square" lIns="91425" tIns="45700" rIns="91425" bIns="45700" anchor="ctr" anchorCtr="0">
            <a:normAutofit/>
          </a:bodyPr>
          <a:lstStyle/>
          <a:p>
            <a:pPr marL="0" lvl="0" indent="0" algn="ctr" rtl="0">
              <a:lnSpc>
                <a:spcPct val="115000"/>
              </a:lnSpc>
              <a:spcBef>
                <a:spcPts val="0"/>
              </a:spcBef>
              <a:spcAft>
                <a:spcPts val="0"/>
              </a:spcAft>
              <a:buClr>
                <a:schemeClr val="accent1"/>
              </a:buClr>
              <a:buSzPts val="1100"/>
              <a:buFont typeface="Arial"/>
              <a:buNone/>
            </a:pPr>
            <a:br>
              <a:rPr lang="el-GR" sz="1100"/>
            </a:br>
            <a:endParaRPr sz="1800" b="1">
              <a:solidFill>
                <a:schemeClr val="dk2"/>
              </a:solidFill>
            </a:endParaRPr>
          </a:p>
        </p:txBody>
      </p:sp>
      <p:sp>
        <p:nvSpPr>
          <p:cNvPr id="203" name="Google Shape;203;p10"/>
          <p:cNvSpPr txBox="1">
            <a:spLocks noGrp="1"/>
          </p:cNvSpPr>
          <p:nvPr>
            <p:ph type="body" idx="1"/>
          </p:nvPr>
        </p:nvSpPr>
        <p:spPr>
          <a:xfrm>
            <a:off x="683568" y="1196752"/>
            <a:ext cx="7848872" cy="5760640"/>
          </a:xfrm>
          <a:prstGeom prst="rect">
            <a:avLst/>
          </a:prstGeom>
          <a:noFill/>
          <a:ln>
            <a:noFill/>
          </a:ln>
        </p:spPr>
        <p:txBody>
          <a:bodyPr spcFirstLastPara="1" wrap="square" lIns="91425" tIns="45700" rIns="91425" bIns="45700" anchor="t" anchorCtr="0">
            <a:normAutofit/>
          </a:bodyPr>
          <a:lstStyle/>
          <a:p>
            <a:pPr marL="342900" lvl="0" indent="-228600" algn="l" rtl="0">
              <a:lnSpc>
                <a:spcPct val="115000"/>
              </a:lnSpc>
              <a:spcBef>
                <a:spcPts val="0"/>
              </a:spcBef>
              <a:spcAft>
                <a:spcPts val="0"/>
              </a:spcAft>
              <a:buClr>
                <a:schemeClr val="lt2"/>
              </a:buClr>
              <a:buSzPts val="1800"/>
              <a:buNone/>
            </a:pPr>
            <a:endParaRPr sz="1800"/>
          </a:p>
          <a:p>
            <a:pPr marL="0" lvl="0" indent="0" algn="just" rtl="0">
              <a:lnSpc>
                <a:spcPct val="80000"/>
              </a:lnSpc>
              <a:spcBef>
                <a:spcPts val="1360"/>
              </a:spcBef>
              <a:spcAft>
                <a:spcPts val="0"/>
              </a:spcAft>
              <a:buClr>
                <a:schemeClr val="lt2"/>
              </a:buClr>
              <a:buSzPts val="1800"/>
              <a:buNone/>
            </a:pPr>
            <a:endParaRPr sz="1800" b="0">
              <a:solidFill>
                <a:schemeClr val="dk1"/>
              </a:solidFill>
              <a:latin typeface="Arial"/>
              <a:ea typeface="Arial"/>
              <a:cs typeface="Arial"/>
              <a:sym typeface="Arial"/>
            </a:endParaRPr>
          </a:p>
          <a:p>
            <a:pPr marL="342900" lvl="0" indent="-228600" algn="l" rtl="0">
              <a:lnSpc>
                <a:spcPct val="115000"/>
              </a:lnSpc>
              <a:spcBef>
                <a:spcPts val="720"/>
              </a:spcBef>
              <a:spcAft>
                <a:spcPts val="0"/>
              </a:spcAft>
              <a:buClr>
                <a:schemeClr val="lt2"/>
              </a:buClr>
              <a:buSzPts val="1800"/>
              <a:buNone/>
            </a:pPr>
            <a:endParaRPr sz="1800"/>
          </a:p>
          <a:p>
            <a:pPr marL="0" lvl="0" indent="0" algn="just" rtl="0">
              <a:lnSpc>
                <a:spcPct val="80000"/>
              </a:lnSpc>
              <a:spcBef>
                <a:spcPts val="1360"/>
              </a:spcBef>
              <a:spcAft>
                <a:spcPts val="0"/>
              </a:spcAft>
              <a:buClr>
                <a:schemeClr val="lt2"/>
              </a:buClr>
              <a:buSzPts val="1800"/>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165100" algn="just" rtl="0">
              <a:lnSpc>
                <a:spcPct val="80000"/>
              </a:lnSpc>
              <a:spcBef>
                <a:spcPts val="920"/>
              </a:spcBef>
              <a:spcAft>
                <a:spcPts val="0"/>
              </a:spcAft>
              <a:buClr>
                <a:schemeClr val="lt2"/>
              </a:buClr>
              <a:buSzPts val="2800"/>
              <a:buFont typeface="Noto Sans Symbols"/>
              <a:buNone/>
            </a:pPr>
            <a:endParaRPr sz="2800" b="0">
              <a:solidFill>
                <a:schemeClr val="dk1"/>
              </a:solidFill>
              <a:latin typeface="Arial"/>
              <a:ea typeface="Arial"/>
              <a:cs typeface="Arial"/>
              <a:sym typeface="Arial"/>
            </a:endParaRPr>
          </a:p>
          <a:p>
            <a:pPr marL="742950" lvl="1" indent="-171450" algn="just" rtl="0">
              <a:lnSpc>
                <a:spcPct val="80000"/>
              </a:lnSpc>
              <a:spcBef>
                <a:spcPts val="920"/>
              </a:spcBef>
              <a:spcAft>
                <a:spcPts val="0"/>
              </a:spcAft>
              <a:buClr>
                <a:schemeClr val="dk1"/>
              </a:buClr>
              <a:buSzPts val="1800"/>
              <a:buNone/>
            </a:pPr>
            <a:endParaRPr sz="1800" b="1">
              <a:latin typeface="Arial"/>
              <a:ea typeface="Arial"/>
              <a:cs typeface="Arial"/>
              <a:sym typeface="Arial"/>
            </a:endParaRPr>
          </a:p>
        </p:txBody>
      </p:sp>
      <p:graphicFrame>
        <p:nvGraphicFramePr>
          <p:cNvPr id="204" name="Google Shape;204;p10"/>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205" name="Google Shape;205;p10"/>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206" name="Google Shape;206;p10"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207" name="Google Shape;207;p10"/>
          <p:cNvPicPr preferRelativeResize="0"/>
          <p:nvPr/>
        </p:nvPicPr>
        <p:blipFill rotWithShape="1">
          <a:blip r:embed="rId5">
            <a:alphaModFix/>
          </a:blip>
          <a:srcRect/>
          <a:stretch/>
        </p:blipFill>
        <p:spPr>
          <a:xfrm>
            <a:off x="60209" y="54386"/>
            <a:ext cx="911391" cy="755932"/>
          </a:xfrm>
          <a:prstGeom prst="rect">
            <a:avLst/>
          </a:prstGeom>
          <a:noFill/>
          <a:ln>
            <a:noFill/>
          </a:ln>
        </p:spPr>
      </p:pic>
      <p:sp>
        <p:nvSpPr>
          <p:cNvPr id="209" name="Google Shape;209;p10"/>
          <p:cNvSpPr/>
          <p:nvPr/>
        </p:nvSpPr>
        <p:spPr>
          <a:xfrm>
            <a:off x="0" y="43753"/>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11" name="Google Shape;211;p10"/>
          <p:cNvSpPr/>
          <p:nvPr/>
        </p:nvSpPr>
        <p:spPr>
          <a:xfrm>
            <a:off x="0" y="7915275"/>
            <a:ext cx="9144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 name="Εικόνα 2">
            <a:extLst>
              <a:ext uri="{FF2B5EF4-FFF2-40B4-BE49-F238E27FC236}">
                <a16:creationId xmlns:a16="http://schemas.microsoft.com/office/drawing/2014/main" id="{BD2FB192-4C6D-4C20-BEC8-6C6A5779C90A}"/>
              </a:ext>
            </a:extLst>
          </p:cNvPr>
          <p:cNvPicPr>
            <a:picLocks noChangeAspect="1"/>
          </p:cNvPicPr>
          <p:nvPr/>
        </p:nvPicPr>
        <p:blipFill>
          <a:blip r:embed="rId6"/>
          <a:stretch>
            <a:fillRect/>
          </a:stretch>
        </p:blipFill>
        <p:spPr>
          <a:xfrm>
            <a:off x="0" y="858505"/>
            <a:ext cx="9144000" cy="51409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1"/>
          <p:cNvSpPr txBox="1">
            <a:spLocks noGrp="1"/>
          </p:cNvSpPr>
          <p:nvPr>
            <p:ph type="title"/>
          </p:nvPr>
        </p:nvSpPr>
        <p:spPr>
          <a:xfrm>
            <a:off x="755576" y="560003"/>
            <a:ext cx="8178112" cy="564741"/>
          </a:xfrm>
          <a:prstGeom prst="rect">
            <a:avLst/>
          </a:prstGeom>
          <a:noFill/>
          <a:ln>
            <a:noFill/>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accent1"/>
              </a:buClr>
              <a:buSzPts val="1600"/>
              <a:buFont typeface="Arial"/>
              <a:buNone/>
            </a:pPr>
            <a:endParaRPr sz="1600" b="1" dirty="0">
              <a:solidFill>
                <a:schemeClr val="dk2"/>
              </a:solidFill>
              <a:latin typeface="Arial"/>
              <a:ea typeface="Arial"/>
              <a:cs typeface="Arial"/>
              <a:sym typeface="Arial"/>
            </a:endParaRPr>
          </a:p>
        </p:txBody>
      </p:sp>
      <p:sp>
        <p:nvSpPr>
          <p:cNvPr id="218" name="Google Shape;218;p11"/>
          <p:cNvSpPr txBox="1">
            <a:spLocks noGrp="1"/>
          </p:cNvSpPr>
          <p:nvPr>
            <p:ph type="body" idx="1"/>
          </p:nvPr>
        </p:nvSpPr>
        <p:spPr>
          <a:xfrm>
            <a:off x="683568" y="962940"/>
            <a:ext cx="7848872" cy="5778428"/>
          </a:xfrm>
          <a:prstGeom prst="rect">
            <a:avLst/>
          </a:prstGeom>
          <a:noFill/>
          <a:ln>
            <a:noFill/>
          </a:ln>
        </p:spPr>
        <p:txBody>
          <a:bodyPr spcFirstLastPara="1" wrap="square" lIns="91425" tIns="45700" rIns="91425" bIns="45700" anchor="t" anchorCtr="0">
            <a:normAutofit/>
          </a:bodyPr>
          <a:lstStyle/>
          <a:p>
            <a:pPr marL="0" lvl="0" indent="0" algn="just" rtl="0">
              <a:lnSpc>
                <a:spcPct val="120000"/>
              </a:lnSpc>
              <a:spcBef>
                <a:spcPts val="0"/>
              </a:spcBef>
              <a:spcAft>
                <a:spcPts val="0"/>
              </a:spcAft>
              <a:buClr>
                <a:schemeClr val="lt2"/>
              </a:buClr>
              <a:buSzPts val="1800"/>
              <a:buNone/>
            </a:pPr>
            <a:endParaRPr sz="1800" b="0">
              <a:solidFill>
                <a:schemeClr val="dk1"/>
              </a:solidFill>
              <a:latin typeface="Arial"/>
              <a:ea typeface="Arial"/>
              <a:cs typeface="Arial"/>
              <a:sym typeface="Arial"/>
            </a:endParaRPr>
          </a:p>
          <a:p>
            <a:pPr marL="342900" lvl="0" indent="-228600" algn="just" rtl="0">
              <a:lnSpc>
                <a:spcPct val="80000"/>
              </a:lnSpc>
              <a:spcBef>
                <a:spcPts val="96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165100" algn="just" rtl="0">
              <a:lnSpc>
                <a:spcPct val="80000"/>
              </a:lnSpc>
              <a:spcBef>
                <a:spcPts val="920"/>
              </a:spcBef>
              <a:spcAft>
                <a:spcPts val="0"/>
              </a:spcAft>
              <a:buClr>
                <a:schemeClr val="lt2"/>
              </a:buClr>
              <a:buSzPts val="2800"/>
              <a:buFont typeface="Noto Sans Symbols"/>
              <a:buNone/>
            </a:pPr>
            <a:endParaRPr sz="2800" b="0">
              <a:solidFill>
                <a:schemeClr val="dk1"/>
              </a:solidFill>
              <a:latin typeface="Arial"/>
              <a:ea typeface="Arial"/>
              <a:cs typeface="Arial"/>
              <a:sym typeface="Arial"/>
            </a:endParaRPr>
          </a:p>
          <a:p>
            <a:pPr marL="742950" lvl="1" indent="-171450" algn="just" rtl="0">
              <a:lnSpc>
                <a:spcPct val="80000"/>
              </a:lnSpc>
              <a:spcBef>
                <a:spcPts val="920"/>
              </a:spcBef>
              <a:spcAft>
                <a:spcPts val="0"/>
              </a:spcAft>
              <a:buClr>
                <a:schemeClr val="dk1"/>
              </a:buClr>
              <a:buSzPts val="1800"/>
              <a:buNone/>
            </a:pPr>
            <a:endParaRPr sz="1800" b="1">
              <a:latin typeface="Arial"/>
              <a:ea typeface="Arial"/>
              <a:cs typeface="Arial"/>
              <a:sym typeface="Arial"/>
            </a:endParaRPr>
          </a:p>
        </p:txBody>
      </p:sp>
      <p:graphicFrame>
        <p:nvGraphicFramePr>
          <p:cNvPr id="219" name="Google Shape;219;p11"/>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220" name="Google Shape;220;p11"/>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221" name="Google Shape;221;p11"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222" name="Google Shape;222;p11"/>
          <p:cNvPicPr preferRelativeResize="0"/>
          <p:nvPr/>
        </p:nvPicPr>
        <p:blipFill rotWithShape="1">
          <a:blip r:embed="rId5">
            <a:alphaModFix/>
          </a:blip>
          <a:srcRect/>
          <a:stretch/>
        </p:blipFill>
        <p:spPr>
          <a:xfrm>
            <a:off x="107504" y="54386"/>
            <a:ext cx="936104" cy="776430"/>
          </a:xfrm>
          <a:prstGeom prst="rect">
            <a:avLst/>
          </a:prstGeom>
          <a:noFill/>
          <a:ln>
            <a:noFill/>
          </a:ln>
        </p:spPr>
      </p:pic>
      <p:sp>
        <p:nvSpPr>
          <p:cNvPr id="224" name="Google Shape;224;p11"/>
          <p:cNvSpPr/>
          <p:nvPr/>
        </p:nvSpPr>
        <p:spPr>
          <a:xfrm>
            <a:off x="0" y="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26" name="Google Shape;226;p11"/>
          <p:cNvSpPr/>
          <p:nvPr/>
        </p:nvSpPr>
        <p:spPr>
          <a:xfrm>
            <a:off x="0" y="7915275"/>
            <a:ext cx="9144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 name="Εικόνα 2">
            <a:extLst>
              <a:ext uri="{FF2B5EF4-FFF2-40B4-BE49-F238E27FC236}">
                <a16:creationId xmlns:a16="http://schemas.microsoft.com/office/drawing/2014/main" id="{E374A9C2-A709-4429-99FD-D624E889DA27}"/>
              </a:ext>
            </a:extLst>
          </p:cNvPr>
          <p:cNvPicPr>
            <a:picLocks noChangeAspect="1"/>
          </p:cNvPicPr>
          <p:nvPr/>
        </p:nvPicPr>
        <p:blipFill>
          <a:blip r:embed="rId6"/>
          <a:stretch>
            <a:fillRect/>
          </a:stretch>
        </p:blipFill>
        <p:spPr>
          <a:xfrm>
            <a:off x="0" y="1527681"/>
            <a:ext cx="9144000" cy="514099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426AB54-C564-4BD4-9AAC-B1770B7E0A9E}"/>
              </a:ext>
            </a:extLst>
          </p:cNvPr>
          <p:cNvSpPr>
            <a:spLocks noGrp="1"/>
          </p:cNvSpPr>
          <p:nvPr>
            <p:ph type="title"/>
          </p:nvPr>
        </p:nvSpPr>
        <p:spPr>
          <a:xfrm>
            <a:off x="457200" y="622920"/>
            <a:ext cx="8229600" cy="457833"/>
          </a:xfrm>
        </p:spPr>
        <p:txBody>
          <a:bodyPr>
            <a:normAutofit fontScale="90000"/>
          </a:bodyPr>
          <a:lstStyle/>
          <a:p>
            <a:r>
              <a:rPr lang="it-IT" sz="1800" b="1" dirty="0">
                <a:solidFill>
                  <a:srgbClr val="000000"/>
                </a:solidFill>
                <a:effectLst/>
                <a:latin typeface="Calibri" panose="020F0502020204030204" pitchFamily="34" charset="0"/>
                <a:ea typeface="Calibri" panose="020F0502020204030204" pitchFamily="34" charset="0"/>
              </a:rPr>
              <a:t>REGOLAMENTO</a:t>
            </a:r>
            <a:br>
              <a:rPr lang="el-GR" sz="1800" dirty="0">
                <a:effectLst/>
                <a:latin typeface="Times New Roman" panose="02020603050405020304" pitchFamily="18" charset="0"/>
                <a:ea typeface="Times New Roman" panose="02020603050405020304" pitchFamily="18" charset="0"/>
              </a:rPr>
            </a:br>
            <a:endParaRPr lang="el-GR" dirty="0"/>
          </a:p>
        </p:txBody>
      </p:sp>
      <p:sp>
        <p:nvSpPr>
          <p:cNvPr id="3" name="Θέση κειμένου 2">
            <a:extLst>
              <a:ext uri="{FF2B5EF4-FFF2-40B4-BE49-F238E27FC236}">
                <a16:creationId xmlns:a16="http://schemas.microsoft.com/office/drawing/2014/main" id="{E3877903-4F50-4A88-89C5-EA45D73DECB1}"/>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45EF7C62-1FA4-4372-B2E2-119DDF73D9CD}"/>
              </a:ext>
            </a:extLst>
          </p:cNvPr>
          <p:cNvSpPr>
            <a:spLocks noGrp="1"/>
          </p:cNvSpPr>
          <p:nvPr>
            <p:ph type="body" idx="2"/>
          </p:nvPr>
        </p:nvSpPr>
        <p:spPr>
          <a:xfrm>
            <a:off x="403106" y="1080753"/>
            <a:ext cx="8393257" cy="5395203"/>
          </a:xfrm>
        </p:spPr>
        <p:txBody>
          <a:bodyPr>
            <a:normAutofit fontScale="55000" lnSpcReduction="20000"/>
          </a:bodyPr>
          <a:lstStyle/>
          <a:p>
            <a:pPr marL="0" lvl="0" indent="0" algn="just" rtl="0">
              <a:lnSpc>
                <a:spcPct val="120000"/>
              </a:lnSpc>
              <a:spcBef>
                <a:spcPts val="0"/>
              </a:spcBef>
              <a:spcAft>
                <a:spcPts val="0"/>
              </a:spcAft>
              <a:buClr>
                <a:schemeClr val="dk1"/>
              </a:buClr>
              <a:buSzPts val="1800"/>
              <a:buNone/>
            </a:pPr>
            <a:r>
              <a:rPr lang="it-IT" sz="1600" b="0" dirty="0">
                <a:solidFill>
                  <a:schemeClr val="dk1"/>
                </a:solidFill>
                <a:latin typeface="Arial"/>
                <a:ea typeface="Arial"/>
                <a:cs typeface="Arial"/>
                <a:sym typeface="Arial"/>
              </a:rPr>
              <a:t>	</a:t>
            </a:r>
          </a:p>
          <a:p>
            <a:pPr marL="95250" indent="0" algn="just">
              <a:lnSpc>
                <a:spcPct val="120000"/>
              </a:lnSpc>
              <a:spcBef>
                <a:spcPts val="0"/>
              </a:spcBef>
              <a:buNone/>
            </a:pPr>
            <a:r>
              <a:rPr lang="it-IT" sz="1600" b="1" dirty="0">
                <a:solidFill>
                  <a:schemeClr val="tx1"/>
                </a:solidFill>
                <a:effectLst/>
                <a:latin typeface="Calibri" panose="020F0502020204030204" pitchFamily="34" charset="0"/>
                <a:ea typeface="Calibri" panose="020F0502020204030204" pitchFamily="34" charset="0"/>
              </a:rPr>
              <a:t>ART. 1 – Disposizioni generali</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Il presente regolamento individua la metodologia di produzione e di commercializzazione necessarie per aderire al programma “Authentic Olive Net" da parte di aziende che producono e/o commercializzano olio a proprio nome.</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Possono far richiesta di adesione tutti i produttori di olio extravergine di oliva che svolgono attività nel territorio interessato dal progetto (Regione Puglia) attraverso la compilazione e l’invio del modulo denominato “Richiesta di adesione al programma Authentic Olive Net.”</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La richiesta deve riguardare esclusivamente il prodotto per il quale il produttore si impegna a rispettare i requisiti del presente regolamento.</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b="1" dirty="0">
                <a:solidFill>
                  <a:schemeClr val="tx1"/>
                </a:solidFill>
                <a:effectLst/>
                <a:latin typeface="Calibri" panose="020F0502020204030204" pitchFamily="34" charset="0"/>
                <a:ea typeface="Calibri" panose="020F0502020204030204" pitchFamily="34" charset="0"/>
              </a:rPr>
              <a:t>ART. 2 – Requisiti</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Possono aderire al programma solo i produttori di oli monovarietali, cioè oli ottenuti al 100% da olive di una sola delle seguenti varietà: coratina, peranzana/ogliarola del gargano o favolosa (FS17), coltivate nella Regione Puglia e trasformate da aziende ubicate nel territorio regionale.</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Le tipologie di prodotto per le quali è possibile fare richiesta di adesione sono gli oli di oliva di almeno una delle seguenti tipologie:</a:t>
            </a:r>
            <a:endParaRPr lang="it-IT" sz="1600" dirty="0">
              <a:solidFill>
                <a:schemeClr val="tx1"/>
              </a:solidFill>
              <a:effectLst/>
              <a:latin typeface="Times New Roman" panose="02020603050405020304" pitchFamily="18" charset="0"/>
              <a:ea typeface="Times New Roman" panose="02020603050405020304" pitchFamily="18" charset="0"/>
            </a:endParaRPr>
          </a:p>
          <a:p>
            <a:pPr marL="0" lvl="0" indent="0" algn="just" fontAlgn="base">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cs typeface="Noto Sans Symbols"/>
              </a:rPr>
              <a:t>oli registrati nell'ambito dei regimi di indicazione geografica della DOP (denominazione di origine protetta) o della I.G.P. (indicazione geografica protetta) riguardanti la regione Puglia e che si basano sul quadro giuridico previsto dal Regolamento UE n. 1151/2012 del Parlamento Europeo e del Consiglio del 21 novembre 2012 sui regimi di qualità dei prodotti agricoli e alimentari ottenuti esclusivamente con olive della varietà previste dal progetto;</a:t>
            </a:r>
            <a:endParaRPr lang="it-IT" sz="1600" dirty="0">
              <a:solidFill>
                <a:schemeClr val="tx1"/>
              </a:solidFill>
              <a:effectLst/>
              <a:latin typeface="Noto Sans Symbols"/>
              <a:ea typeface="Noto Sans Symbols"/>
              <a:cs typeface="Noto Sans Symbols"/>
            </a:endParaRPr>
          </a:p>
          <a:p>
            <a:pPr marL="0" lvl="0" indent="0" algn="just" fontAlgn="base">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cs typeface="Noto Sans Symbols"/>
              </a:rPr>
              <a:t>olio EXTRA VERGINE D’OLIVA da olive provenienti da coltivazioni della regione Puglia e trasformate da aziende dello stesso territorio, ottenuti al 100% da olive delle varietà indicate precedentemente.</a:t>
            </a:r>
            <a:endParaRPr lang="it-IT" sz="1600" dirty="0">
              <a:solidFill>
                <a:schemeClr val="tx1"/>
              </a:solidFill>
              <a:effectLst/>
              <a:latin typeface="Noto Sans Symbols"/>
              <a:ea typeface="Noto Sans Symbols"/>
              <a:cs typeface="Noto Sans Symbols"/>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Le metodologie produttive e l’organizzazione aziendale adottate devono essere conformi sia a quanto previsto dalla normativa vigente relativa agli aspetti igienico-sanitari delle produzioni agroalimentari, sia ai requisiti che regolamentano l’igiene, la salute e la sicurezza dei lavoratori.</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I produttori che faranno richiesta di adesione al programma dovranno essere attenti alla sostenibilità aziendale e avere come obiettivo la trasparenza nei confronti del consumatore finale.</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b="1" dirty="0">
                <a:solidFill>
                  <a:schemeClr val="tx1"/>
                </a:solidFill>
                <a:effectLst/>
                <a:latin typeface="Calibri" panose="020F0502020204030204" pitchFamily="34" charset="0"/>
                <a:ea typeface="Calibri" panose="020F0502020204030204" pitchFamily="34" charset="0"/>
              </a:rPr>
              <a:t>ART. 3 – Caratteristiche chimico fisiche ed organolettiche</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L’adesione al programma sarà consentita ai produttori i cui prodotti sono conformi ai requisiti chimico-fisici ed alle caratteristiche organolettiche degli oli di oliva extra vergini, riportati nel regolamento (CE) n. 2568/91 e s.m.i.. </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In particolare per quanto attiene alle caratteristiche organolettiche, i requisiti da rispettare sono:</a:t>
            </a:r>
            <a:endParaRPr lang="it-IT" sz="1600" dirty="0">
              <a:solidFill>
                <a:schemeClr val="tx1"/>
              </a:solidFill>
              <a:effectLst/>
              <a:latin typeface="Times New Roman" panose="02020603050405020304" pitchFamily="18" charset="0"/>
              <a:ea typeface="Times New Roman" panose="02020603050405020304" pitchFamily="18" charset="0"/>
            </a:endParaRPr>
          </a:p>
          <a:p>
            <a:pPr marL="0" lvl="0" indent="0" algn="just" fontAlgn="base">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cs typeface="Noto Sans Symbols"/>
              </a:rPr>
              <a:t>Oli costituiti da olive 100% peranzana, caratterizzati da un livello medio/intenso di fruttato, un livello medio di amaro e piccante, con sensazioni erbacee prevalenti e leggeri sentori di carciofo, mandorla fresca e pomodoro.</a:t>
            </a:r>
            <a:endParaRPr lang="it-IT" sz="1600" dirty="0">
              <a:solidFill>
                <a:schemeClr val="tx1"/>
              </a:solidFill>
              <a:effectLst/>
              <a:latin typeface="Noto Sans Symbols"/>
              <a:ea typeface="Noto Sans Symbols"/>
              <a:cs typeface="Noto Sans Symbols"/>
            </a:endParaRPr>
          </a:p>
          <a:p>
            <a:pPr marL="0" lvl="0" indent="0" algn="just" fontAlgn="base">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cs typeface="Noto Sans Symbols"/>
              </a:rPr>
              <a:t>Oli costituiti da olive 100% coratina, caratterizzati da un livello medio/intenso di fruttato, amaro e piccante, con sentore prevalente di mandorla fresca e leggere sensazioni di erba/foglia e carciofo.</a:t>
            </a:r>
            <a:endParaRPr lang="it-IT" sz="1600" dirty="0">
              <a:solidFill>
                <a:schemeClr val="tx1"/>
              </a:solidFill>
              <a:effectLst/>
              <a:latin typeface="Noto Sans Symbols"/>
              <a:ea typeface="Noto Sans Symbols"/>
              <a:cs typeface="Noto Sans Symbols"/>
            </a:endParaRPr>
          </a:p>
          <a:p>
            <a:pPr marL="0" lvl="0" indent="0" algn="just" fontAlgn="base">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cs typeface="Noto Sans Symbols"/>
              </a:rPr>
              <a:t>Oli costituiti da olive 100% Favolosa FS 17, caratterizzati da un livello medio/intenso di fruttato, un livello medio di amaro e piccante, con sensazioni erbacee prevalenti e leggeri sentori di carciofo, mandorla fresca e pomodoro.</a:t>
            </a:r>
            <a:endParaRPr lang="it-IT" sz="1600" dirty="0">
              <a:solidFill>
                <a:schemeClr val="tx1"/>
              </a:solidFill>
              <a:effectLst/>
              <a:latin typeface="Noto Sans Symbols"/>
              <a:ea typeface="Noto Sans Symbols"/>
              <a:cs typeface="Noto Sans Symbols"/>
            </a:endParaRPr>
          </a:p>
          <a:p>
            <a:pPr marL="95250" indent="0" algn="just">
              <a:lnSpc>
                <a:spcPct val="120000"/>
              </a:lnSpc>
              <a:spcBef>
                <a:spcPts val="0"/>
              </a:spcBef>
              <a:buNone/>
            </a:pPr>
            <a:r>
              <a:rPr lang="it-IT" sz="1600" b="1" dirty="0">
                <a:solidFill>
                  <a:schemeClr val="tx1"/>
                </a:solidFill>
                <a:effectLst/>
                <a:latin typeface="Calibri" panose="020F0502020204030204" pitchFamily="34" charset="0"/>
                <a:ea typeface="Calibri" panose="020F0502020204030204" pitchFamily="34" charset="0"/>
              </a:rPr>
              <a:t>ART. 4 Domanda per adesione al programma</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Per aderire al programma i produttori dovranno compilare il modulo denominato “Richiesta di adesione al programma Authentic Olive Net” e inoltrarlo alla Camera di Commercio di Foggia esclusivamente a mezzo pec al seguente indirizzo cciaa@fg.legalmail.camcom.it, se ricadono nel territorio della provincia di Foggia, o in alternativa ad Assoproli Bari </a:t>
            </a:r>
            <a:r>
              <a:rPr lang="el-GR" sz="1600" dirty="0">
                <a:solidFill>
                  <a:schemeClr val="tx1"/>
                </a:solidFill>
                <a:effectLst/>
                <a:latin typeface="Calibri" panose="020F0502020204030204" pitchFamily="34" charset="0"/>
                <a:ea typeface="Calibri" panose="020F0502020204030204" pitchFamily="34" charset="0"/>
              </a:rPr>
              <a:t>(</a:t>
            </a:r>
            <a:r>
              <a:rPr lang="en-US" sz="1600" dirty="0">
                <a:solidFill>
                  <a:schemeClr val="tx1"/>
                </a:solidFill>
                <a:effectLst/>
                <a:latin typeface="Calibri" panose="020F0502020204030204" pitchFamily="34" charset="0"/>
                <a:ea typeface="Calibri" panose="020F0502020204030204" pitchFamily="34" charset="0"/>
              </a:rPr>
              <a:t>segreteria@assoproli.it).</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L’adesione è rilasciata esclusivamente per il periodo di validità della richiesta (1 anno); pertanto, la domanda deve essere rinnovata annualmente dal richiedente.</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La presentazione della domanda comporta automaticamente l'accettazione del presente Regolamento e del documento denominato decalogo dei valori comuni. Le informazioni contenute nel modulo di domanda sono auto dichiarate; pertanto, il richiedente si assume totalmente la responsabilità di quanto in esso riportato.</a:t>
            </a:r>
            <a:endParaRPr lang="it-IT" sz="1600" dirty="0">
              <a:solidFill>
                <a:schemeClr val="tx1"/>
              </a:solidFill>
              <a:effectLst/>
              <a:latin typeface="Times New Roman" panose="02020603050405020304" pitchFamily="18" charset="0"/>
              <a:ea typeface="Times New Roman" panose="02020603050405020304" pitchFamily="18" charset="0"/>
            </a:endParaRPr>
          </a:p>
          <a:p>
            <a:pPr marL="95250" indent="0" algn="just">
              <a:lnSpc>
                <a:spcPct val="120000"/>
              </a:lnSpc>
              <a:spcBef>
                <a:spcPts val="0"/>
              </a:spcBef>
              <a:buNone/>
            </a:pPr>
            <a:r>
              <a:rPr lang="it-IT" sz="1600" dirty="0">
                <a:solidFill>
                  <a:schemeClr val="tx1"/>
                </a:solidFill>
                <a:effectLst/>
                <a:latin typeface="Calibri" panose="020F0502020204030204" pitchFamily="34" charset="0"/>
                <a:ea typeface="Calibri" panose="020F0502020204030204" pitchFamily="34" charset="0"/>
              </a:rPr>
              <a:t>L’adesione al programma sarà concessa in seguito alla verifica delle informazioni riportate sul modulo di domanda.</a:t>
            </a:r>
            <a:endParaRPr lang="it-IT" sz="1600" dirty="0">
              <a:solidFill>
                <a:schemeClr val="tx1"/>
              </a:solidFill>
              <a:effectLst/>
              <a:latin typeface="Times New Roman" panose="02020603050405020304" pitchFamily="18" charset="0"/>
              <a:ea typeface="Times New Roman" panose="02020603050405020304" pitchFamily="18" charset="0"/>
            </a:endParaRPr>
          </a:p>
          <a:p>
            <a:endParaRPr lang="el-GR" dirty="0"/>
          </a:p>
        </p:txBody>
      </p:sp>
      <p:pic>
        <p:nvPicPr>
          <p:cNvPr id="5" name="Google Shape;236;p12" descr="C:\Users\user\AppData\Local\Microsoft\Windows\Temporary Internet Files\Content.Outlook\0TVTFSZK\AUTHENTIC-OLIVE-NET_Logo.png">
            <a:extLst>
              <a:ext uri="{FF2B5EF4-FFF2-40B4-BE49-F238E27FC236}">
                <a16:creationId xmlns:a16="http://schemas.microsoft.com/office/drawing/2014/main" id="{1B089E7D-EC54-4927-8BBE-E4B542AFC398}"/>
              </a:ext>
            </a:extLst>
          </p:cNvPr>
          <p:cNvPicPr preferRelativeResize="0"/>
          <p:nvPr/>
        </p:nvPicPr>
        <p:blipFill rotWithShape="1">
          <a:blip r:embed="rId2">
            <a:alphaModFix/>
          </a:blip>
          <a:srcRect/>
          <a:stretch/>
        </p:blipFill>
        <p:spPr>
          <a:xfrm>
            <a:off x="6948709" y="0"/>
            <a:ext cx="2152650" cy="713740"/>
          </a:xfrm>
          <a:prstGeom prst="rect">
            <a:avLst/>
          </a:prstGeom>
          <a:noFill/>
          <a:ln>
            <a:noFill/>
          </a:ln>
        </p:spPr>
      </p:pic>
      <p:pic>
        <p:nvPicPr>
          <p:cNvPr id="6" name="Google Shape;237;p12">
            <a:extLst>
              <a:ext uri="{FF2B5EF4-FFF2-40B4-BE49-F238E27FC236}">
                <a16:creationId xmlns:a16="http://schemas.microsoft.com/office/drawing/2014/main" id="{EF492332-3A4D-46E6-B660-59B73803EE5F}"/>
              </a:ext>
            </a:extLst>
          </p:cNvPr>
          <p:cNvPicPr preferRelativeResize="0"/>
          <p:nvPr/>
        </p:nvPicPr>
        <p:blipFill rotWithShape="1">
          <a:blip r:embed="rId3">
            <a:alphaModFix/>
          </a:blip>
          <a:srcRect/>
          <a:stretch/>
        </p:blipFill>
        <p:spPr>
          <a:xfrm>
            <a:off x="107504" y="39540"/>
            <a:ext cx="943213" cy="782326"/>
          </a:xfrm>
          <a:prstGeom prst="rect">
            <a:avLst/>
          </a:prstGeom>
          <a:noFill/>
          <a:ln>
            <a:noFill/>
          </a:ln>
        </p:spPr>
      </p:pic>
    </p:spTree>
    <p:extLst>
      <p:ext uri="{BB962C8B-B14F-4D97-AF65-F5344CB8AC3E}">
        <p14:creationId xmlns:p14="http://schemas.microsoft.com/office/powerpoint/2010/main" val="4173758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13"/>
          <p:cNvSpPr txBox="1">
            <a:spLocks noGrp="1"/>
          </p:cNvSpPr>
          <p:nvPr>
            <p:ph type="title"/>
          </p:nvPr>
        </p:nvSpPr>
        <p:spPr>
          <a:xfrm>
            <a:off x="179512" y="713740"/>
            <a:ext cx="8754176" cy="199518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15000"/>
              </a:lnSpc>
              <a:spcBef>
                <a:spcPts val="0"/>
              </a:spcBef>
              <a:spcAft>
                <a:spcPts val="0"/>
              </a:spcAft>
              <a:buClr>
                <a:srgbClr val="000000"/>
              </a:buClr>
              <a:buSzPct val="100000"/>
              <a:buFont typeface="Arial"/>
              <a:buNone/>
            </a:pPr>
            <a:br>
              <a:rPr lang="el-GR" sz="3600" b="1">
                <a:solidFill>
                  <a:srgbClr val="000000"/>
                </a:solidFill>
                <a:latin typeface="Arial"/>
                <a:ea typeface="Arial"/>
                <a:cs typeface="Arial"/>
                <a:sym typeface="Arial"/>
              </a:rPr>
            </a:br>
            <a:br>
              <a:rPr lang="el-GR" sz="3600" b="1">
                <a:solidFill>
                  <a:srgbClr val="000000"/>
                </a:solidFill>
                <a:latin typeface="Arial"/>
                <a:ea typeface="Arial"/>
                <a:cs typeface="Arial"/>
                <a:sym typeface="Arial"/>
              </a:rPr>
            </a:br>
            <a:r>
              <a:rPr lang="el-GR" sz="3600" b="1">
                <a:solidFill>
                  <a:srgbClr val="000000"/>
                </a:solidFill>
                <a:latin typeface="Arial"/>
                <a:ea typeface="Arial"/>
                <a:cs typeface="Arial"/>
                <a:sym typeface="Arial"/>
              </a:rPr>
              <a:t>  </a:t>
            </a:r>
            <a:br>
              <a:rPr lang="el-GR" sz="2200"/>
            </a:br>
            <a:br>
              <a:rPr lang="el-GR" sz="2200" b="1">
                <a:solidFill>
                  <a:srgbClr val="000000"/>
                </a:solidFill>
                <a:latin typeface="Arial"/>
                <a:ea typeface="Arial"/>
                <a:cs typeface="Arial"/>
                <a:sym typeface="Arial"/>
              </a:rPr>
            </a:br>
            <a:br>
              <a:rPr lang="el-GR" sz="3600" b="1">
                <a:solidFill>
                  <a:schemeClr val="dk2"/>
                </a:solidFill>
                <a:latin typeface="Arial"/>
                <a:ea typeface="Arial"/>
                <a:cs typeface="Arial"/>
                <a:sym typeface="Arial"/>
              </a:rPr>
            </a:br>
            <a:br>
              <a:rPr lang="el-GR" sz="3600" b="1">
                <a:solidFill>
                  <a:schemeClr val="dk2"/>
                </a:solidFill>
                <a:latin typeface="Arial"/>
                <a:ea typeface="Arial"/>
                <a:cs typeface="Arial"/>
                <a:sym typeface="Arial"/>
              </a:rPr>
            </a:br>
            <a:br>
              <a:rPr lang="el-GR" sz="3600" b="1">
                <a:solidFill>
                  <a:schemeClr val="dk2"/>
                </a:solidFill>
                <a:latin typeface="Arial"/>
                <a:ea typeface="Arial"/>
                <a:cs typeface="Arial"/>
                <a:sym typeface="Arial"/>
              </a:rPr>
            </a:br>
            <a:r>
              <a:rPr lang="el-GR" sz="3200">
                <a:solidFill>
                  <a:srgbClr val="47796A"/>
                </a:solidFill>
              </a:rPr>
              <a:t> </a:t>
            </a:r>
            <a:endParaRPr sz="3200">
              <a:solidFill>
                <a:srgbClr val="47796A"/>
              </a:solidFill>
            </a:endParaRPr>
          </a:p>
        </p:txBody>
      </p:sp>
      <p:sp>
        <p:nvSpPr>
          <p:cNvPr id="248" name="Google Shape;248;p13"/>
          <p:cNvSpPr txBox="1">
            <a:spLocks noGrp="1"/>
          </p:cNvSpPr>
          <p:nvPr>
            <p:ph type="body" idx="1"/>
          </p:nvPr>
        </p:nvSpPr>
        <p:spPr>
          <a:xfrm>
            <a:off x="447936" y="1412776"/>
            <a:ext cx="3692016" cy="5184576"/>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lt2"/>
              </a:buClr>
              <a:buSzPts val="8000"/>
              <a:buNone/>
            </a:pPr>
            <a:endParaRPr sz="8000">
              <a:solidFill>
                <a:schemeClr val="dk2"/>
              </a:solidFill>
              <a:latin typeface="Arial"/>
              <a:ea typeface="Arial"/>
              <a:cs typeface="Arial"/>
              <a:sym typeface="Arial"/>
            </a:endParaRPr>
          </a:p>
          <a:p>
            <a:pPr marL="0" lvl="0" indent="0" algn="just" rtl="0">
              <a:lnSpc>
                <a:spcPct val="120000"/>
              </a:lnSpc>
              <a:spcBef>
                <a:spcPts val="600"/>
              </a:spcBef>
              <a:spcAft>
                <a:spcPts val="0"/>
              </a:spcAft>
              <a:buClr>
                <a:schemeClr val="lt2"/>
              </a:buClr>
              <a:buSzPts val="8000"/>
              <a:buNone/>
            </a:pPr>
            <a:endParaRPr sz="8000" b="0">
              <a:solidFill>
                <a:schemeClr val="dk1"/>
              </a:solidFill>
              <a:latin typeface="Arial"/>
              <a:ea typeface="Arial"/>
              <a:cs typeface="Arial"/>
              <a:sym typeface="Arial"/>
            </a:endParaRPr>
          </a:p>
          <a:p>
            <a:pPr marL="342900" lvl="0" indent="-165100" algn="just" rtl="0">
              <a:lnSpc>
                <a:spcPct val="80000"/>
              </a:lnSpc>
              <a:spcBef>
                <a:spcPts val="116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ts val="1800"/>
              <a:buNone/>
            </a:pPr>
            <a:endParaRPr sz="1800" b="1">
              <a:latin typeface="Verdana"/>
              <a:ea typeface="Verdana"/>
              <a:cs typeface="Verdana"/>
              <a:sym typeface="Verdana"/>
            </a:endParaRPr>
          </a:p>
        </p:txBody>
      </p:sp>
      <p:graphicFrame>
        <p:nvGraphicFramePr>
          <p:cNvPr id="249" name="Google Shape;249;p13"/>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250" name="Google Shape;250;p13"/>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251" name="Google Shape;251;p13"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252" name="Google Shape;252;p13"/>
          <p:cNvPicPr preferRelativeResize="0"/>
          <p:nvPr/>
        </p:nvPicPr>
        <p:blipFill rotWithShape="1">
          <a:blip r:embed="rId5">
            <a:alphaModFix/>
          </a:blip>
          <a:srcRect/>
          <a:stretch/>
        </p:blipFill>
        <p:spPr>
          <a:xfrm>
            <a:off x="1" y="22624"/>
            <a:ext cx="971600" cy="805871"/>
          </a:xfrm>
          <a:prstGeom prst="rect">
            <a:avLst/>
          </a:prstGeom>
          <a:noFill/>
          <a:ln>
            <a:noFill/>
          </a:ln>
        </p:spPr>
      </p:pic>
      <p:sp>
        <p:nvSpPr>
          <p:cNvPr id="253" name="Google Shape;253;p13"/>
          <p:cNvSpPr/>
          <p:nvPr/>
        </p:nvSpPr>
        <p:spPr>
          <a:xfrm>
            <a:off x="0" y="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55" name="Google Shape;255;p13"/>
          <p:cNvSpPr/>
          <p:nvPr/>
        </p:nvSpPr>
        <p:spPr>
          <a:xfrm>
            <a:off x="0" y="7924800"/>
            <a:ext cx="9144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256" name="Google Shape;256;p13"/>
          <p:cNvSpPr/>
          <p:nvPr/>
        </p:nvSpPr>
        <p:spPr>
          <a:xfrm>
            <a:off x="152400" y="15240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258" name="Google Shape;258;p13"/>
          <p:cNvSpPr/>
          <p:nvPr/>
        </p:nvSpPr>
        <p:spPr>
          <a:xfrm>
            <a:off x="152400" y="8077200"/>
            <a:ext cx="9144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100"/>
              <a:buFont typeface="Arial"/>
              <a:buNone/>
            </a:pPr>
            <a:br>
              <a:rPr lang="el-GR" sz="11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
        <p:nvSpPr>
          <p:cNvPr id="15" name="TextBox 14">
            <a:extLst>
              <a:ext uri="{FF2B5EF4-FFF2-40B4-BE49-F238E27FC236}">
                <a16:creationId xmlns:a16="http://schemas.microsoft.com/office/drawing/2014/main" id="{56796689-8CEC-48D4-8BCB-10F6D4E5CFA2}"/>
              </a:ext>
            </a:extLst>
          </p:cNvPr>
          <p:cNvSpPr txBox="1"/>
          <p:nvPr/>
        </p:nvSpPr>
        <p:spPr>
          <a:xfrm>
            <a:off x="210312" y="0"/>
            <a:ext cx="8781288" cy="10982174"/>
          </a:xfrm>
          <a:prstGeom prst="rect">
            <a:avLst/>
          </a:prstGeom>
          <a:noFill/>
        </p:spPr>
        <p:txBody>
          <a:bodyPr wrap="square">
            <a:spAutoFit/>
          </a:bodyPr>
          <a:lstStyle/>
          <a:p>
            <a:pPr algn="ctr">
              <a:lnSpc>
                <a:spcPct val="107000"/>
              </a:lnSpc>
              <a:spcAft>
                <a:spcPts val="800"/>
              </a:spcAft>
            </a:pPr>
            <a:r>
              <a:rPr lang="it-IT" sz="1400" b="1" dirty="0">
                <a:effectLst/>
                <a:latin typeface="Calibri" panose="020F0502020204030204" pitchFamily="34" charset="0"/>
                <a:ea typeface="Calibri" panose="020F0502020204030204" pitchFamily="34" charset="0"/>
              </a:rPr>
              <a:t>“AUTHENTIC OLIVE NET”</a:t>
            </a:r>
            <a:endParaRPr lang="el-GR" sz="1050" b="1" dirty="0">
              <a:effectLst/>
              <a:latin typeface="Calibri" panose="020F0502020204030204" pitchFamily="34" charset="0"/>
              <a:ea typeface="Calibri" panose="020F0502020204030204" pitchFamily="34" charset="0"/>
            </a:endParaRPr>
          </a:p>
          <a:p>
            <a:pPr algn="ctr"/>
            <a:r>
              <a:rPr lang="it-IT" sz="1400" b="1" dirty="0">
                <a:effectLst/>
                <a:latin typeface="Calibri" panose="020F0502020204030204" pitchFamily="34" charset="0"/>
                <a:ea typeface="Calibri" panose="020F0502020204030204" pitchFamily="34" charset="0"/>
              </a:rPr>
              <a:t>Il decalogo dei valori comuni</a:t>
            </a: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pPr algn="just"/>
            <a:r>
              <a:rPr lang="it-IT" dirty="0">
                <a:effectLst/>
                <a:latin typeface="Calibri" panose="020F0502020204030204" pitchFamily="34" charset="0"/>
                <a:ea typeface="Calibri" panose="020F0502020204030204" pitchFamily="34" charset="0"/>
              </a:rPr>
              <a:t>Il progetto "Authentic Olive Net" si basa sui seguenti tre pilastri:</a:t>
            </a:r>
            <a:endParaRPr lang="el-GR" dirty="0">
              <a:effectLst/>
              <a:latin typeface="Calibri" panose="020F0502020204030204" pitchFamily="34" charset="0"/>
              <a:ea typeface="Calibri" panose="020F0502020204030204" pitchFamily="34" charset="0"/>
            </a:endParaRPr>
          </a:p>
          <a:p>
            <a:pPr marL="342900" lvl="0" indent="-342900" algn="just">
              <a:buFont typeface="Symbol" panose="05050102010706020507" pitchFamily="18" charset="2"/>
              <a:buChar char="-"/>
            </a:pPr>
            <a:r>
              <a:rPr lang="it-IT"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Origine,</a:t>
            </a:r>
            <a:endParaRPr lang="el-GR"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buFont typeface="Symbol" panose="05050102010706020507" pitchFamily="18" charset="2"/>
              <a:buChar char="-"/>
            </a:pPr>
            <a:r>
              <a:rPr lang="it-IT"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Metodi di produzione,</a:t>
            </a:r>
            <a:endParaRPr lang="el-GR"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buFont typeface="Symbol" panose="05050102010706020507" pitchFamily="18" charset="2"/>
              <a:buChar char="-"/>
            </a:pPr>
            <a:r>
              <a:rPr lang="it-IT"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Qualità,</a:t>
            </a:r>
            <a:endParaRPr lang="el-GR" dirty="0">
              <a:effectLst/>
              <a:latin typeface="Calibri" panose="020F0502020204030204" pitchFamily="34" charset="0"/>
              <a:ea typeface="Calibri" panose="020F0502020204030204" pitchFamily="34" charset="0"/>
              <a:cs typeface="Calibri" panose="020F0502020204030204" pitchFamily="34" charset="0"/>
            </a:endParaRPr>
          </a:p>
          <a:p>
            <a:pPr algn="just"/>
            <a:r>
              <a:rPr lang="it-IT" dirty="0">
                <a:effectLst/>
                <a:latin typeface="Calibri" panose="020F0502020204030204" pitchFamily="34" charset="0"/>
                <a:ea typeface="Calibri" panose="020F0502020204030204" pitchFamily="34" charset="0"/>
              </a:rPr>
              <a:t>che insieme stabiliscono un sistema di principi e di valori comuni e un approccio metodologico raccomandato a cui il produttore vuole tendere.</a:t>
            </a:r>
            <a:endParaRPr lang="el-GR" dirty="0">
              <a:effectLst/>
              <a:latin typeface="Calibri" panose="020F0502020204030204" pitchFamily="34" charset="0"/>
              <a:ea typeface="Calibri" panose="020F0502020204030204" pitchFamily="34" charset="0"/>
            </a:endParaRPr>
          </a:p>
          <a:p>
            <a:pPr algn="just"/>
            <a:r>
              <a:rPr lang="it-IT" dirty="0">
                <a:effectLst/>
                <a:latin typeface="Calibri" panose="020F0502020204030204" pitchFamily="34" charset="0"/>
                <a:ea typeface="Calibri" panose="020F0502020204030204" pitchFamily="34" charset="0"/>
              </a:rPr>
              <a:t>Il concetto che i partner del progetto Authentic Olive Net hanno messo in atto si basa sui seguenti valori condivisi:</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Adesione alla piattaforma AON;</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Trasparenza nei confronti del consumatore finale e del cliente;</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Contribuire al benessere e alla salute dei consumatori;</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Impegno al rispetto dei requisiti agronomici previsti;</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Impegno al rispetto dei requisiti tecnologici e di processo previsti;</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Impegno ad applicare le migliori pratiche professionali e le migliori tecnologie possibili in ogni fase;</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Impegno al rispetto dei requisiti di tracciabilità che danno evidenza dei lotti di prodotto ottenuti secondo le indicazioni di AON;</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Impegno al supporto tecnico reciproco tra operatori e condivisione delle conoscenze, con l'obiettivo di migliorare il know-how e garantire uno scambio continuo tra produttori;</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Garantire che il personale sia adeguatamente formato sulle questioni AON</a:t>
            </a:r>
            <a:endParaRPr lang="el-GR" dirty="0">
              <a:effectLst/>
              <a:latin typeface="Calibri" panose="020F0502020204030204" pitchFamily="34" charset="0"/>
              <a:ea typeface="Calibri" panose="020F0502020204030204" pitchFamily="34" charset="0"/>
            </a:endParaRPr>
          </a:p>
          <a:p>
            <a:pPr marL="342900" lvl="0" indent="-342900" algn="just">
              <a:buFont typeface="+mj-lt"/>
              <a:buAutoNum type="arabicPeriod"/>
            </a:pPr>
            <a:r>
              <a:rPr lang="it-IT" dirty="0">
                <a:effectLst/>
                <a:latin typeface="Calibri" panose="020F0502020204030204" pitchFamily="34" charset="0"/>
                <a:ea typeface="Calibri" panose="020F0502020204030204" pitchFamily="34" charset="0"/>
              </a:rPr>
              <a:t>Garantire la vendita di olio con caratteristiche chimico-fisiche ed organolettiche in linea con il programma AON al fine di garantire elevati standard di qualità del prodotto.</a:t>
            </a:r>
            <a:endParaRPr lang="el-GR" dirty="0">
              <a:effectLst/>
              <a:latin typeface="Calibri" panose="020F0502020204030204" pitchFamily="34" charset="0"/>
              <a:ea typeface="Calibri" panose="020F0502020204030204" pitchFamily="34" charset="0"/>
            </a:endParaRPr>
          </a:p>
          <a:p>
            <a:pPr algn="just"/>
            <a:r>
              <a:rPr lang="it-IT" dirty="0">
                <a:effectLst/>
                <a:latin typeface="Calibri" panose="020F0502020204030204" pitchFamily="34" charset="0"/>
                <a:ea typeface="Calibri" panose="020F0502020204030204" pitchFamily="34" charset="0"/>
              </a:rPr>
              <a:t>Ogni produttore può aderire al programma impegnandosi a soddisfare i punti sopra descritti.</a:t>
            </a:r>
            <a:endParaRPr lang="el-GR" dirty="0">
              <a:effectLst/>
              <a:latin typeface="Calibri" panose="020F0502020204030204" pitchFamily="34" charset="0"/>
              <a:ea typeface="Calibri" panose="020F0502020204030204" pitchFamily="34" charset="0"/>
            </a:endParaRPr>
          </a:p>
          <a:p>
            <a:pPr algn="just"/>
            <a:r>
              <a:rPr lang="it-IT" dirty="0">
                <a:effectLst/>
                <a:latin typeface="Calibri" panose="020F0502020204030204" pitchFamily="34" charset="0"/>
                <a:ea typeface="Calibri" panose="020F0502020204030204" pitchFamily="34" charset="0"/>
              </a:rPr>
              <a:t>L'adesione al programma consente ai produttori di usufruire di una piattaforma promozionale composta da strumenti telematici e dà la possibilità di partecipare a eventi formativi, B to B ed eventi divulgativi curati dai partner.</a:t>
            </a:r>
            <a:endParaRPr lang="el-GR" dirty="0">
              <a:effectLst/>
              <a:latin typeface="Calibri" panose="020F0502020204030204" pitchFamily="34" charset="0"/>
              <a:ea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it-IT" dirty="0">
              <a:latin typeface="Calibri" panose="020F0502020204030204" pitchFamily="34" charset="0"/>
            </a:endParaRPr>
          </a:p>
          <a:p>
            <a:endParaRPr lang="el-G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15"/>
          <p:cNvSpPr txBox="1">
            <a:spLocks noGrp="1"/>
          </p:cNvSpPr>
          <p:nvPr>
            <p:ph type="title"/>
          </p:nvPr>
        </p:nvSpPr>
        <p:spPr>
          <a:xfrm>
            <a:off x="-136288" y="237990"/>
            <a:ext cx="7992900" cy="16563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15000"/>
              </a:lnSpc>
              <a:spcBef>
                <a:spcPts val="0"/>
              </a:spcBef>
              <a:spcAft>
                <a:spcPts val="0"/>
              </a:spcAft>
              <a:buClr>
                <a:srgbClr val="000000"/>
              </a:buClr>
              <a:buSzPct val="100000"/>
              <a:buFont typeface="Arial"/>
              <a:buNone/>
            </a:pPr>
            <a:br>
              <a:rPr lang="el-GR" sz="3600" b="1" dirty="0">
                <a:solidFill>
                  <a:srgbClr val="000000"/>
                </a:solidFill>
                <a:latin typeface="Arial"/>
                <a:ea typeface="Arial"/>
                <a:cs typeface="Arial"/>
                <a:sym typeface="Arial"/>
              </a:rPr>
            </a:br>
            <a:br>
              <a:rPr lang="el-GR" sz="3600" b="1" dirty="0">
                <a:solidFill>
                  <a:srgbClr val="000000"/>
                </a:solidFill>
                <a:latin typeface="Arial"/>
                <a:ea typeface="Arial"/>
                <a:cs typeface="Arial"/>
                <a:sym typeface="Arial"/>
              </a:rPr>
            </a:br>
            <a:r>
              <a:rPr lang="el-GR" sz="3600" b="1" dirty="0">
                <a:solidFill>
                  <a:srgbClr val="000000"/>
                </a:solidFill>
                <a:latin typeface="Arial"/>
                <a:ea typeface="Arial"/>
                <a:cs typeface="Arial"/>
                <a:sym typeface="Arial"/>
              </a:rPr>
              <a:t>   </a:t>
            </a:r>
            <a:r>
              <a:rPr lang="el-GR" sz="2477" b="1" dirty="0">
                <a:solidFill>
                  <a:srgbClr val="000000"/>
                </a:solidFill>
              </a:rPr>
              <a:t>PANIERE DEGLI OLI DI OLIVA AUTENTICI</a:t>
            </a:r>
            <a:br>
              <a:rPr lang="el-GR" sz="2477" dirty="0"/>
            </a:br>
            <a:br>
              <a:rPr lang="el-GR" sz="2700" b="1" dirty="0">
                <a:solidFill>
                  <a:srgbClr val="000000"/>
                </a:solidFil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r>
              <a:rPr lang="el-GR" sz="3200" dirty="0">
                <a:solidFill>
                  <a:srgbClr val="47796A"/>
                </a:solidFill>
              </a:rPr>
              <a:t> </a:t>
            </a:r>
            <a:endParaRPr sz="3200" dirty="0">
              <a:solidFill>
                <a:srgbClr val="47796A"/>
              </a:solidFill>
            </a:endParaRPr>
          </a:p>
        </p:txBody>
      </p:sp>
      <p:sp>
        <p:nvSpPr>
          <p:cNvPr id="274" name="Google Shape;274;p15"/>
          <p:cNvSpPr txBox="1">
            <a:spLocks noGrp="1"/>
          </p:cNvSpPr>
          <p:nvPr>
            <p:ph type="body" idx="1"/>
          </p:nvPr>
        </p:nvSpPr>
        <p:spPr>
          <a:xfrm>
            <a:off x="375936" y="2359112"/>
            <a:ext cx="7796400" cy="3960300"/>
          </a:xfrm>
          <a:prstGeom prst="rect">
            <a:avLst/>
          </a:prstGeom>
          <a:noFill/>
          <a:ln>
            <a:noFill/>
          </a:ln>
        </p:spPr>
        <p:txBody>
          <a:bodyPr spcFirstLastPara="1" wrap="square" lIns="91425" tIns="45700" rIns="91425" bIns="45700" anchor="t" anchorCtr="0">
            <a:normAutofit fontScale="25000" lnSpcReduction="20000"/>
          </a:bodyPr>
          <a:lstStyle/>
          <a:p>
            <a:pPr marL="342900" lvl="0" indent="0" algn="just" rtl="0">
              <a:lnSpc>
                <a:spcPct val="120000"/>
              </a:lnSpc>
              <a:spcBef>
                <a:spcPts val="1200"/>
              </a:spcBef>
              <a:spcAft>
                <a:spcPts val="0"/>
              </a:spcAft>
              <a:buClr>
                <a:schemeClr val="dk1"/>
              </a:buClr>
              <a:buSzPts val="275"/>
              <a:buFont typeface="Arial"/>
              <a:buNone/>
            </a:pPr>
            <a:r>
              <a:rPr lang="el-GR" sz="5400" b="0" dirty="0" err="1">
                <a:solidFill>
                  <a:schemeClr val="dk1"/>
                </a:solidFill>
              </a:rPr>
              <a:t>Il</a:t>
            </a:r>
            <a:r>
              <a:rPr lang="el-GR" sz="5400" b="0" dirty="0">
                <a:solidFill>
                  <a:schemeClr val="dk1"/>
                </a:solidFill>
              </a:rPr>
              <a:t> </a:t>
            </a:r>
            <a:r>
              <a:rPr lang="el-GR" sz="5400" dirty="0" err="1">
                <a:solidFill>
                  <a:schemeClr val="dk1"/>
                </a:solidFill>
              </a:rPr>
              <a:t>Paniere</a:t>
            </a:r>
            <a:r>
              <a:rPr lang="el-GR" sz="5400" dirty="0">
                <a:solidFill>
                  <a:schemeClr val="dk1"/>
                </a:solidFill>
              </a:rPr>
              <a:t> </a:t>
            </a:r>
            <a:r>
              <a:rPr lang="el-GR" sz="5400" dirty="0" err="1">
                <a:solidFill>
                  <a:schemeClr val="dk1"/>
                </a:solidFill>
              </a:rPr>
              <a:t>degli</a:t>
            </a:r>
            <a:r>
              <a:rPr lang="el-GR" sz="5400" dirty="0">
                <a:solidFill>
                  <a:schemeClr val="dk1"/>
                </a:solidFill>
              </a:rPr>
              <a:t> </a:t>
            </a:r>
            <a:r>
              <a:rPr lang="el-GR" sz="5400" dirty="0" err="1">
                <a:solidFill>
                  <a:schemeClr val="dk1"/>
                </a:solidFill>
              </a:rPr>
              <a:t>Oli</a:t>
            </a:r>
            <a:r>
              <a:rPr lang="el-GR" sz="5400" dirty="0">
                <a:solidFill>
                  <a:schemeClr val="dk1"/>
                </a:solidFill>
              </a:rPr>
              <a:t> </a:t>
            </a:r>
            <a:r>
              <a:rPr lang="el-GR" sz="5400" dirty="0" err="1">
                <a:solidFill>
                  <a:schemeClr val="dk1"/>
                </a:solidFill>
              </a:rPr>
              <a:t>di</a:t>
            </a:r>
            <a:r>
              <a:rPr lang="el-GR" sz="5400" dirty="0">
                <a:solidFill>
                  <a:schemeClr val="dk1"/>
                </a:solidFill>
              </a:rPr>
              <a:t> </a:t>
            </a:r>
            <a:r>
              <a:rPr lang="el-GR" sz="5400" dirty="0" err="1">
                <a:solidFill>
                  <a:schemeClr val="dk1"/>
                </a:solidFill>
              </a:rPr>
              <a:t>oliva</a:t>
            </a:r>
            <a:r>
              <a:rPr lang="el-GR" sz="5400" dirty="0">
                <a:solidFill>
                  <a:schemeClr val="dk1"/>
                </a:solidFill>
              </a:rPr>
              <a:t> </a:t>
            </a:r>
            <a:r>
              <a:rPr lang="el-GR" sz="5400" dirty="0" err="1">
                <a:solidFill>
                  <a:schemeClr val="dk1"/>
                </a:solidFill>
              </a:rPr>
              <a:t>Autentici</a:t>
            </a:r>
            <a:r>
              <a:rPr lang="el-GR" sz="5400" dirty="0">
                <a:solidFill>
                  <a:schemeClr val="dk1"/>
                </a:solidFill>
              </a:rPr>
              <a:t> </a:t>
            </a:r>
            <a:r>
              <a:rPr lang="el-GR" sz="5400" b="0" dirty="0" err="1">
                <a:solidFill>
                  <a:schemeClr val="dk1"/>
                </a:solidFill>
              </a:rPr>
              <a:t>della</a:t>
            </a:r>
            <a:r>
              <a:rPr lang="el-GR" sz="5400" b="0" dirty="0">
                <a:solidFill>
                  <a:schemeClr val="dk1"/>
                </a:solidFill>
              </a:rPr>
              <a:t> </a:t>
            </a:r>
            <a:r>
              <a:rPr lang="el-GR" sz="5400" b="0" dirty="0" err="1">
                <a:solidFill>
                  <a:schemeClr val="dk1"/>
                </a:solidFill>
              </a:rPr>
              <a:t>zona</a:t>
            </a:r>
            <a:r>
              <a:rPr lang="el-GR" sz="5400" b="0" dirty="0">
                <a:solidFill>
                  <a:schemeClr val="dk1"/>
                </a:solidFill>
              </a:rPr>
              <a:t> </a:t>
            </a:r>
            <a:r>
              <a:rPr lang="el-GR" sz="5400" b="0" dirty="0" err="1">
                <a:solidFill>
                  <a:schemeClr val="dk1"/>
                </a:solidFill>
              </a:rPr>
              <a:t>comune</a:t>
            </a:r>
            <a:r>
              <a:rPr lang="el-GR" sz="5400" b="0" dirty="0">
                <a:solidFill>
                  <a:schemeClr val="dk1"/>
                </a:solidFill>
              </a:rPr>
              <a:t> </a:t>
            </a:r>
            <a:r>
              <a:rPr lang="el-GR" sz="5400" b="0" dirty="0" err="1">
                <a:solidFill>
                  <a:schemeClr val="dk1"/>
                </a:solidFill>
              </a:rPr>
              <a:t>Transfrontaliera</a:t>
            </a:r>
            <a:r>
              <a:rPr lang="el-GR" sz="5400" b="0" dirty="0">
                <a:solidFill>
                  <a:schemeClr val="dk1"/>
                </a:solidFill>
              </a:rPr>
              <a:t> GRECIA – ITALIA è </a:t>
            </a:r>
            <a:r>
              <a:rPr lang="el-GR" sz="5400" b="0" dirty="0" err="1">
                <a:solidFill>
                  <a:schemeClr val="dk1"/>
                </a:solidFill>
              </a:rPr>
              <a:t>un</a:t>
            </a:r>
            <a:r>
              <a:rPr lang="el-GR" sz="5400" b="0" dirty="0">
                <a:solidFill>
                  <a:schemeClr val="dk1"/>
                </a:solidFill>
              </a:rPr>
              <a:t> </a:t>
            </a:r>
            <a:r>
              <a:rPr lang="el-GR" sz="5400" b="0" dirty="0" err="1">
                <a:solidFill>
                  <a:schemeClr val="dk1"/>
                </a:solidFill>
              </a:rPr>
              <a:t>elenco</a:t>
            </a:r>
            <a:r>
              <a:rPr lang="el-GR" sz="5400" b="0" dirty="0">
                <a:solidFill>
                  <a:schemeClr val="dk1"/>
                </a:solidFill>
              </a:rPr>
              <a:t> </a:t>
            </a:r>
            <a:r>
              <a:rPr lang="el-GR" sz="5400" b="0" dirty="0" err="1">
                <a:solidFill>
                  <a:schemeClr val="dk1"/>
                </a:solidFill>
              </a:rPr>
              <a:t>comune</a:t>
            </a:r>
            <a:r>
              <a:rPr lang="el-GR" sz="5400" b="0" dirty="0">
                <a:solidFill>
                  <a:schemeClr val="dk1"/>
                </a:solidFill>
              </a:rPr>
              <a:t> </a:t>
            </a:r>
            <a:r>
              <a:rPr lang="el-GR" sz="5400" b="0" dirty="0" err="1">
                <a:solidFill>
                  <a:schemeClr val="dk1"/>
                </a:solidFill>
              </a:rPr>
              <a:t>di</a:t>
            </a:r>
            <a:r>
              <a:rPr lang="el-GR" sz="5400" b="0" dirty="0">
                <a:solidFill>
                  <a:schemeClr val="dk1"/>
                </a:solidFill>
              </a:rPr>
              <a:t> </a:t>
            </a:r>
            <a:r>
              <a:rPr lang="el-GR" sz="5400" b="0" dirty="0" err="1">
                <a:solidFill>
                  <a:schemeClr val="dk1"/>
                </a:solidFill>
              </a:rPr>
              <a:t>tutti</a:t>
            </a:r>
            <a:r>
              <a:rPr lang="el-GR" sz="5400" b="0" dirty="0">
                <a:solidFill>
                  <a:schemeClr val="dk1"/>
                </a:solidFill>
              </a:rPr>
              <a:t> </a:t>
            </a:r>
            <a:r>
              <a:rPr lang="el-GR" sz="5400" b="0" dirty="0" err="1">
                <a:solidFill>
                  <a:schemeClr val="dk1"/>
                </a:solidFill>
              </a:rPr>
              <a:t>gli</a:t>
            </a:r>
            <a:r>
              <a:rPr lang="el-GR" sz="5400" b="0" dirty="0">
                <a:solidFill>
                  <a:schemeClr val="dk1"/>
                </a:solidFill>
              </a:rPr>
              <a:t> </a:t>
            </a:r>
            <a:r>
              <a:rPr lang="el-GR" sz="5400" b="0" dirty="0" err="1">
                <a:solidFill>
                  <a:schemeClr val="dk1"/>
                </a:solidFill>
              </a:rPr>
              <a:t>oli</a:t>
            </a:r>
            <a:r>
              <a:rPr lang="el-GR" sz="5400" b="0" dirty="0">
                <a:solidFill>
                  <a:schemeClr val="dk1"/>
                </a:solidFill>
              </a:rPr>
              <a:t> </a:t>
            </a:r>
            <a:r>
              <a:rPr lang="el-GR" sz="5400" b="0" dirty="0" err="1">
                <a:solidFill>
                  <a:schemeClr val="dk1"/>
                </a:solidFill>
              </a:rPr>
              <a:t>d’oliva</a:t>
            </a:r>
            <a:r>
              <a:rPr lang="el-GR" sz="5400" b="0" dirty="0">
                <a:solidFill>
                  <a:schemeClr val="dk1"/>
                </a:solidFill>
              </a:rPr>
              <a:t> </a:t>
            </a:r>
            <a:r>
              <a:rPr lang="el-GR" sz="5400" b="0" dirty="0" err="1">
                <a:solidFill>
                  <a:schemeClr val="dk1"/>
                </a:solidFill>
              </a:rPr>
              <a:t>locali</a:t>
            </a:r>
            <a:r>
              <a:rPr lang="el-GR" sz="5400" b="0" dirty="0">
                <a:solidFill>
                  <a:schemeClr val="dk1"/>
                </a:solidFill>
              </a:rPr>
              <a:t> </a:t>
            </a:r>
            <a:r>
              <a:rPr lang="el-GR" sz="5400" b="0" dirty="0" err="1">
                <a:solidFill>
                  <a:schemeClr val="dk1"/>
                </a:solidFill>
              </a:rPr>
              <a:t>extra</a:t>
            </a:r>
            <a:r>
              <a:rPr lang="el-GR" sz="5400" b="0" dirty="0">
                <a:solidFill>
                  <a:schemeClr val="dk1"/>
                </a:solidFill>
              </a:rPr>
              <a:t> </a:t>
            </a:r>
            <a:r>
              <a:rPr lang="el-GR" sz="5400" b="0" dirty="0" err="1">
                <a:solidFill>
                  <a:schemeClr val="dk1"/>
                </a:solidFill>
              </a:rPr>
              <a:t>vergine</a:t>
            </a:r>
            <a:r>
              <a:rPr lang="el-GR" sz="5400" b="0" dirty="0">
                <a:solidFill>
                  <a:schemeClr val="dk1"/>
                </a:solidFill>
              </a:rPr>
              <a:t> </a:t>
            </a:r>
            <a:r>
              <a:rPr lang="el-GR" sz="5400" b="0" dirty="0" err="1">
                <a:solidFill>
                  <a:schemeClr val="dk1"/>
                </a:solidFill>
              </a:rPr>
              <a:t>che</a:t>
            </a:r>
            <a:r>
              <a:rPr lang="el-GR" sz="5400" b="0" dirty="0">
                <a:solidFill>
                  <a:schemeClr val="dk1"/>
                </a:solidFill>
              </a:rPr>
              <a:t>:</a:t>
            </a:r>
            <a:endParaRPr sz="5400" b="0" dirty="0">
              <a:solidFill>
                <a:schemeClr val="dk1"/>
              </a:solidFill>
            </a:endParaRPr>
          </a:p>
          <a:p>
            <a:pPr marL="342900" lvl="0" indent="0" algn="just" rtl="0">
              <a:lnSpc>
                <a:spcPct val="120000"/>
              </a:lnSpc>
              <a:spcBef>
                <a:spcPts val="1200"/>
              </a:spcBef>
              <a:spcAft>
                <a:spcPts val="0"/>
              </a:spcAft>
              <a:buClr>
                <a:schemeClr val="dk1"/>
              </a:buClr>
              <a:buSzPts val="275"/>
              <a:buFont typeface="Arial"/>
              <a:buNone/>
            </a:pPr>
            <a:r>
              <a:rPr lang="el-GR" sz="5400" b="0" dirty="0">
                <a:solidFill>
                  <a:schemeClr val="dk1"/>
                </a:solidFill>
              </a:rPr>
              <a:t>- </a:t>
            </a:r>
            <a:r>
              <a:rPr lang="el-GR" sz="5400" b="0" dirty="0" err="1">
                <a:solidFill>
                  <a:schemeClr val="dk1"/>
                </a:solidFill>
              </a:rPr>
              <a:t>derivano</a:t>
            </a:r>
            <a:r>
              <a:rPr lang="el-GR" sz="5400" b="0" dirty="0">
                <a:solidFill>
                  <a:schemeClr val="dk1"/>
                </a:solidFill>
              </a:rPr>
              <a:t> </a:t>
            </a:r>
            <a:r>
              <a:rPr lang="el-GR" sz="5400" b="0" dirty="0" err="1">
                <a:solidFill>
                  <a:schemeClr val="dk1"/>
                </a:solidFill>
              </a:rPr>
              <a:t>dalle</a:t>
            </a:r>
            <a:r>
              <a:rPr lang="el-GR" sz="5400" b="0" dirty="0">
                <a:solidFill>
                  <a:schemeClr val="dk1"/>
                </a:solidFill>
              </a:rPr>
              <a:t> 5 </a:t>
            </a:r>
            <a:r>
              <a:rPr lang="el-GR" sz="5400" b="0" dirty="0" err="1">
                <a:solidFill>
                  <a:schemeClr val="dk1"/>
                </a:solidFill>
              </a:rPr>
              <a:t>varietà</a:t>
            </a:r>
            <a:r>
              <a:rPr lang="el-GR" sz="5400" b="0" dirty="0">
                <a:solidFill>
                  <a:schemeClr val="dk1"/>
                </a:solidFill>
              </a:rPr>
              <a:t> </a:t>
            </a:r>
            <a:r>
              <a:rPr lang="el-GR" sz="5400" b="0" dirty="0" err="1">
                <a:solidFill>
                  <a:schemeClr val="dk1"/>
                </a:solidFill>
              </a:rPr>
              <a:t>locali</a:t>
            </a:r>
            <a:r>
              <a:rPr lang="el-GR" sz="5400" b="0" dirty="0">
                <a:solidFill>
                  <a:schemeClr val="dk1"/>
                </a:solidFill>
              </a:rPr>
              <a:t> </a:t>
            </a:r>
            <a:r>
              <a:rPr lang="el-GR" sz="5400" b="0" dirty="0" err="1">
                <a:solidFill>
                  <a:schemeClr val="dk1"/>
                </a:solidFill>
              </a:rPr>
              <a:t>selezionate</a:t>
            </a:r>
            <a:r>
              <a:rPr lang="el-GR" sz="5400" b="0" dirty="0">
                <a:solidFill>
                  <a:schemeClr val="dk1"/>
                </a:solidFill>
              </a:rPr>
              <a:t> (</a:t>
            </a:r>
            <a:r>
              <a:rPr lang="el-GR" sz="5400" dirty="0" err="1">
                <a:solidFill>
                  <a:schemeClr val="dk1"/>
                </a:solidFill>
              </a:rPr>
              <a:t>Koroneiki</a:t>
            </a:r>
            <a:r>
              <a:rPr lang="el-GR" sz="5400" dirty="0">
                <a:solidFill>
                  <a:schemeClr val="dk1"/>
                </a:solidFill>
              </a:rPr>
              <a:t>, </a:t>
            </a:r>
            <a:r>
              <a:rPr lang="el-GR" sz="5400" dirty="0" err="1">
                <a:solidFill>
                  <a:schemeClr val="dk1"/>
                </a:solidFill>
              </a:rPr>
              <a:t>Lianolia</a:t>
            </a:r>
            <a:r>
              <a:rPr lang="el-GR" sz="5400" dirty="0">
                <a:solidFill>
                  <a:schemeClr val="dk1"/>
                </a:solidFill>
              </a:rPr>
              <a:t>, </a:t>
            </a:r>
            <a:r>
              <a:rPr lang="el-GR" sz="5400" dirty="0" err="1">
                <a:solidFill>
                  <a:schemeClr val="dk1"/>
                </a:solidFill>
              </a:rPr>
              <a:t>Favolosa</a:t>
            </a:r>
            <a:r>
              <a:rPr lang="el-GR" sz="5400" dirty="0">
                <a:solidFill>
                  <a:schemeClr val="dk1"/>
                </a:solidFill>
              </a:rPr>
              <a:t> FS-19, </a:t>
            </a:r>
            <a:r>
              <a:rPr lang="el-GR" sz="5400" dirty="0" err="1">
                <a:solidFill>
                  <a:schemeClr val="dk1"/>
                </a:solidFill>
              </a:rPr>
              <a:t>Coratina</a:t>
            </a:r>
            <a:r>
              <a:rPr lang="el-GR" sz="5400" dirty="0">
                <a:solidFill>
                  <a:schemeClr val="dk1"/>
                </a:solidFill>
              </a:rPr>
              <a:t>, </a:t>
            </a:r>
            <a:r>
              <a:rPr lang="el-GR" sz="5400" dirty="0" err="1">
                <a:solidFill>
                  <a:schemeClr val="dk1"/>
                </a:solidFill>
              </a:rPr>
              <a:t>Peranzana</a:t>
            </a:r>
            <a:r>
              <a:rPr lang="el-GR" sz="5400" b="0" dirty="0">
                <a:solidFill>
                  <a:schemeClr val="dk1"/>
                </a:solidFill>
              </a:rPr>
              <a:t>)</a:t>
            </a:r>
            <a:endParaRPr sz="5400" b="0" dirty="0">
              <a:solidFill>
                <a:schemeClr val="dk1"/>
              </a:solidFill>
            </a:endParaRPr>
          </a:p>
          <a:p>
            <a:pPr marL="342900" lvl="0" indent="0" algn="just" rtl="0">
              <a:lnSpc>
                <a:spcPct val="120000"/>
              </a:lnSpc>
              <a:spcBef>
                <a:spcPts val="1200"/>
              </a:spcBef>
              <a:spcAft>
                <a:spcPts val="0"/>
              </a:spcAft>
              <a:buClr>
                <a:schemeClr val="dk1"/>
              </a:buClr>
              <a:buSzPts val="275"/>
              <a:buFont typeface="Arial"/>
              <a:buNone/>
            </a:pPr>
            <a:r>
              <a:rPr lang="el-GR" sz="5400" b="0" dirty="0">
                <a:solidFill>
                  <a:schemeClr val="dk1"/>
                </a:solidFill>
              </a:rPr>
              <a:t>- </a:t>
            </a:r>
            <a:r>
              <a:rPr lang="el-GR" sz="5400" b="0" dirty="0" err="1">
                <a:solidFill>
                  <a:schemeClr val="dk1"/>
                </a:solidFill>
              </a:rPr>
              <a:t>hanno</a:t>
            </a:r>
            <a:r>
              <a:rPr lang="el-GR" sz="5400" b="0" dirty="0">
                <a:solidFill>
                  <a:schemeClr val="dk1"/>
                </a:solidFill>
              </a:rPr>
              <a:t> </a:t>
            </a:r>
            <a:r>
              <a:rPr lang="el-GR" sz="5400" b="0" dirty="0" err="1">
                <a:solidFill>
                  <a:schemeClr val="dk1"/>
                </a:solidFill>
              </a:rPr>
              <a:t>ricevuto</a:t>
            </a:r>
            <a:r>
              <a:rPr lang="el-GR" sz="5400" b="0" dirty="0">
                <a:solidFill>
                  <a:schemeClr val="dk1"/>
                </a:solidFill>
              </a:rPr>
              <a:t> </a:t>
            </a:r>
            <a:r>
              <a:rPr lang="el-GR" sz="5400" b="0" dirty="0" err="1">
                <a:solidFill>
                  <a:schemeClr val="dk1"/>
                </a:solidFill>
              </a:rPr>
              <a:t>il</a:t>
            </a:r>
            <a:r>
              <a:rPr lang="el-GR" sz="5400" b="0" dirty="0">
                <a:solidFill>
                  <a:schemeClr val="dk1"/>
                </a:solidFill>
              </a:rPr>
              <a:t> </a:t>
            </a:r>
            <a:r>
              <a:rPr lang="el-GR" sz="5400" b="0" dirty="0" err="1">
                <a:solidFill>
                  <a:schemeClr val="dk1"/>
                </a:solidFill>
              </a:rPr>
              <a:t>marchio</a:t>
            </a:r>
            <a:r>
              <a:rPr lang="el-GR" sz="5400" b="0" dirty="0">
                <a:solidFill>
                  <a:schemeClr val="dk1"/>
                </a:solidFill>
              </a:rPr>
              <a:t> “</a:t>
            </a:r>
            <a:r>
              <a:rPr lang="el-GR" sz="5400" dirty="0" err="1">
                <a:solidFill>
                  <a:schemeClr val="dk1"/>
                </a:solidFill>
              </a:rPr>
              <a:t>Authentic</a:t>
            </a:r>
            <a:r>
              <a:rPr lang="el-GR" sz="5400" dirty="0">
                <a:solidFill>
                  <a:schemeClr val="dk1"/>
                </a:solidFill>
              </a:rPr>
              <a:t> Olive </a:t>
            </a:r>
            <a:r>
              <a:rPr lang="el-GR" sz="5400" dirty="0" err="1">
                <a:solidFill>
                  <a:schemeClr val="dk1"/>
                </a:solidFill>
              </a:rPr>
              <a:t>Net</a:t>
            </a:r>
            <a:r>
              <a:rPr lang="el-GR" sz="5400" dirty="0">
                <a:solidFill>
                  <a:schemeClr val="dk1"/>
                </a:solidFill>
              </a:rPr>
              <a:t> </a:t>
            </a:r>
            <a:r>
              <a:rPr lang="el-GR" sz="5400" dirty="0" err="1">
                <a:solidFill>
                  <a:schemeClr val="dk1"/>
                </a:solidFill>
              </a:rPr>
              <a:t>Seal</a:t>
            </a:r>
            <a:r>
              <a:rPr lang="el-GR" sz="5400" b="0" dirty="0">
                <a:solidFill>
                  <a:schemeClr val="dk1"/>
                </a:solidFill>
              </a:rPr>
              <a:t>”.</a:t>
            </a:r>
            <a:endParaRPr sz="5400" b="0" dirty="0">
              <a:solidFill>
                <a:schemeClr val="dk1"/>
              </a:solidFill>
            </a:endParaRPr>
          </a:p>
          <a:p>
            <a:pPr marL="342900" lvl="0" indent="0" algn="just" rtl="0">
              <a:lnSpc>
                <a:spcPct val="120000"/>
              </a:lnSpc>
              <a:spcBef>
                <a:spcPts val="1200"/>
              </a:spcBef>
              <a:spcAft>
                <a:spcPts val="0"/>
              </a:spcAft>
              <a:buClr>
                <a:schemeClr val="dk1"/>
              </a:buClr>
              <a:buSzPts val="275"/>
              <a:buFont typeface="Arial"/>
              <a:buNone/>
            </a:pPr>
            <a:r>
              <a:rPr lang="el-GR" sz="5400" b="0" dirty="0">
                <a:solidFill>
                  <a:schemeClr val="dk1"/>
                </a:solidFill>
              </a:rPr>
              <a:t>Per </a:t>
            </a:r>
            <a:r>
              <a:rPr lang="el-GR" sz="5400" b="0" dirty="0" err="1">
                <a:solidFill>
                  <a:schemeClr val="dk1"/>
                </a:solidFill>
              </a:rPr>
              <a:t>ognuno</a:t>
            </a:r>
            <a:r>
              <a:rPr lang="el-GR" sz="5400" b="0" dirty="0">
                <a:solidFill>
                  <a:schemeClr val="dk1"/>
                </a:solidFill>
              </a:rPr>
              <a:t> </a:t>
            </a:r>
            <a:r>
              <a:rPr lang="el-GR" sz="5400" b="0" dirty="0" err="1">
                <a:solidFill>
                  <a:schemeClr val="dk1"/>
                </a:solidFill>
              </a:rPr>
              <a:t>degli</a:t>
            </a:r>
            <a:r>
              <a:rPr lang="el-GR" sz="5400" b="0" dirty="0">
                <a:solidFill>
                  <a:schemeClr val="dk1"/>
                </a:solidFill>
              </a:rPr>
              <a:t> </a:t>
            </a:r>
            <a:r>
              <a:rPr lang="el-GR" sz="5400" b="0" dirty="0" err="1">
                <a:solidFill>
                  <a:schemeClr val="dk1"/>
                </a:solidFill>
              </a:rPr>
              <a:t>oli</a:t>
            </a:r>
            <a:r>
              <a:rPr lang="el-GR" sz="5400" b="0" dirty="0">
                <a:solidFill>
                  <a:schemeClr val="dk1"/>
                </a:solidFill>
              </a:rPr>
              <a:t> </a:t>
            </a:r>
            <a:r>
              <a:rPr lang="el-GR" sz="5400" b="0" dirty="0" err="1">
                <a:solidFill>
                  <a:schemeClr val="dk1"/>
                </a:solidFill>
              </a:rPr>
              <a:t>inseriti</a:t>
            </a:r>
            <a:r>
              <a:rPr lang="el-GR" sz="5400" b="0" dirty="0">
                <a:solidFill>
                  <a:schemeClr val="dk1"/>
                </a:solidFill>
              </a:rPr>
              <a:t> </a:t>
            </a:r>
            <a:r>
              <a:rPr lang="el-GR" sz="5400" b="0" dirty="0" err="1">
                <a:solidFill>
                  <a:schemeClr val="dk1"/>
                </a:solidFill>
              </a:rPr>
              <a:t>nell’elenco</a:t>
            </a:r>
            <a:r>
              <a:rPr lang="el-GR" sz="5400" b="0" dirty="0">
                <a:solidFill>
                  <a:schemeClr val="dk1"/>
                </a:solidFill>
              </a:rPr>
              <a:t> </a:t>
            </a:r>
            <a:r>
              <a:rPr lang="el-GR" sz="5400" b="0" dirty="0" err="1">
                <a:solidFill>
                  <a:schemeClr val="dk1"/>
                </a:solidFill>
              </a:rPr>
              <a:t>vengono</a:t>
            </a:r>
            <a:r>
              <a:rPr lang="el-GR" sz="5400" b="0" dirty="0">
                <a:solidFill>
                  <a:schemeClr val="dk1"/>
                </a:solidFill>
              </a:rPr>
              <a:t> </a:t>
            </a:r>
            <a:r>
              <a:rPr lang="el-GR" sz="5400" b="0" dirty="0" err="1">
                <a:solidFill>
                  <a:schemeClr val="dk1"/>
                </a:solidFill>
              </a:rPr>
              <a:t>riportate</a:t>
            </a:r>
            <a:r>
              <a:rPr lang="el-GR" sz="5400" b="0" dirty="0">
                <a:solidFill>
                  <a:schemeClr val="dk1"/>
                </a:solidFill>
              </a:rPr>
              <a:t> </a:t>
            </a:r>
            <a:r>
              <a:rPr lang="el-GR" sz="5400" b="0" dirty="0" err="1">
                <a:solidFill>
                  <a:schemeClr val="dk1"/>
                </a:solidFill>
              </a:rPr>
              <a:t>informazioni</a:t>
            </a:r>
            <a:r>
              <a:rPr lang="el-GR" sz="5400" b="0" dirty="0">
                <a:solidFill>
                  <a:schemeClr val="dk1"/>
                </a:solidFill>
              </a:rPr>
              <a:t> </a:t>
            </a:r>
            <a:r>
              <a:rPr lang="el-GR" sz="5400" dirty="0" err="1">
                <a:solidFill>
                  <a:schemeClr val="dk1"/>
                </a:solidFill>
              </a:rPr>
              <a:t>sull’origine</a:t>
            </a:r>
            <a:r>
              <a:rPr lang="el-GR" sz="5400" b="0" dirty="0">
                <a:solidFill>
                  <a:schemeClr val="dk1"/>
                </a:solidFill>
              </a:rPr>
              <a:t>, </a:t>
            </a:r>
            <a:r>
              <a:rPr lang="el-GR" sz="5400" b="0" dirty="0" err="1">
                <a:solidFill>
                  <a:schemeClr val="dk1"/>
                </a:solidFill>
              </a:rPr>
              <a:t>sul</a:t>
            </a:r>
            <a:r>
              <a:rPr lang="el-GR" sz="5400" b="0" dirty="0">
                <a:solidFill>
                  <a:schemeClr val="dk1"/>
                </a:solidFill>
              </a:rPr>
              <a:t> </a:t>
            </a:r>
            <a:r>
              <a:rPr lang="el-GR" sz="5400" dirty="0" err="1">
                <a:solidFill>
                  <a:schemeClr val="dk1"/>
                </a:solidFill>
              </a:rPr>
              <a:t>metodo</a:t>
            </a:r>
            <a:r>
              <a:rPr lang="el-GR" sz="5400" dirty="0">
                <a:solidFill>
                  <a:schemeClr val="dk1"/>
                </a:solidFill>
              </a:rPr>
              <a:t> </a:t>
            </a:r>
            <a:r>
              <a:rPr lang="el-GR" sz="5400" dirty="0" err="1">
                <a:solidFill>
                  <a:schemeClr val="dk1"/>
                </a:solidFill>
              </a:rPr>
              <a:t>di</a:t>
            </a:r>
            <a:r>
              <a:rPr lang="el-GR" sz="5400" dirty="0">
                <a:solidFill>
                  <a:schemeClr val="dk1"/>
                </a:solidFill>
              </a:rPr>
              <a:t> </a:t>
            </a:r>
            <a:r>
              <a:rPr lang="el-GR" sz="5400" dirty="0" err="1">
                <a:solidFill>
                  <a:schemeClr val="dk1"/>
                </a:solidFill>
              </a:rPr>
              <a:t>produzione</a:t>
            </a:r>
            <a:r>
              <a:rPr lang="el-GR" sz="5400" dirty="0">
                <a:solidFill>
                  <a:schemeClr val="dk1"/>
                </a:solidFill>
              </a:rPr>
              <a:t> </a:t>
            </a:r>
            <a:r>
              <a:rPr lang="el-GR" sz="5400" b="0" dirty="0">
                <a:solidFill>
                  <a:schemeClr val="dk1"/>
                </a:solidFill>
              </a:rPr>
              <a:t>e </a:t>
            </a:r>
            <a:r>
              <a:rPr lang="el-GR" sz="5400" b="0" dirty="0" err="1">
                <a:solidFill>
                  <a:schemeClr val="dk1"/>
                </a:solidFill>
              </a:rPr>
              <a:t>sulla</a:t>
            </a:r>
            <a:r>
              <a:rPr lang="el-GR" sz="5400" b="0" dirty="0">
                <a:solidFill>
                  <a:schemeClr val="dk1"/>
                </a:solidFill>
              </a:rPr>
              <a:t> </a:t>
            </a:r>
            <a:r>
              <a:rPr lang="el-GR" sz="5400" dirty="0" err="1">
                <a:solidFill>
                  <a:schemeClr val="dk1"/>
                </a:solidFill>
              </a:rPr>
              <a:t>qualità</a:t>
            </a:r>
            <a:r>
              <a:rPr lang="el-GR" sz="5400" b="0" dirty="0">
                <a:solidFill>
                  <a:schemeClr val="dk1"/>
                </a:solidFill>
              </a:rPr>
              <a:t>.</a:t>
            </a:r>
            <a:endParaRPr sz="5400" b="0" dirty="0">
              <a:solidFill>
                <a:schemeClr val="dk1"/>
              </a:solidFill>
            </a:endParaRPr>
          </a:p>
          <a:p>
            <a:pPr marL="342900" lvl="0" indent="0" algn="just" rtl="0">
              <a:lnSpc>
                <a:spcPct val="120000"/>
              </a:lnSpc>
              <a:spcBef>
                <a:spcPts val="1200"/>
              </a:spcBef>
              <a:spcAft>
                <a:spcPts val="0"/>
              </a:spcAft>
              <a:buClr>
                <a:schemeClr val="dk1"/>
              </a:buClr>
              <a:buSzPts val="275"/>
              <a:buFont typeface="Arial"/>
              <a:buNone/>
            </a:pPr>
            <a:r>
              <a:rPr lang="el-GR" sz="5400" b="0" dirty="0" err="1">
                <a:solidFill>
                  <a:schemeClr val="dk1"/>
                </a:solidFill>
              </a:rPr>
              <a:t>L’obiettivo</a:t>
            </a:r>
            <a:r>
              <a:rPr lang="el-GR" sz="5400" b="0" dirty="0">
                <a:solidFill>
                  <a:schemeClr val="dk1"/>
                </a:solidFill>
              </a:rPr>
              <a:t> </a:t>
            </a:r>
            <a:r>
              <a:rPr lang="el-GR" sz="5400" b="0" dirty="0" err="1">
                <a:solidFill>
                  <a:schemeClr val="dk1"/>
                </a:solidFill>
              </a:rPr>
              <a:t>della</a:t>
            </a:r>
            <a:r>
              <a:rPr lang="el-GR" sz="5400" b="0" dirty="0">
                <a:solidFill>
                  <a:schemeClr val="dk1"/>
                </a:solidFill>
              </a:rPr>
              <a:t> </a:t>
            </a:r>
            <a:r>
              <a:rPr lang="el-GR" sz="5400" b="0" dirty="0" err="1">
                <a:solidFill>
                  <a:schemeClr val="dk1"/>
                </a:solidFill>
              </a:rPr>
              <a:t>creazione</a:t>
            </a:r>
            <a:r>
              <a:rPr lang="el-GR" sz="5400" b="0" dirty="0">
                <a:solidFill>
                  <a:schemeClr val="dk1"/>
                </a:solidFill>
              </a:rPr>
              <a:t> </a:t>
            </a:r>
            <a:r>
              <a:rPr lang="el-GR" sz="5400" b="0" dirty="0" err="1">
                <a:solidFill>
                  <a:schemeClr val="dk1"/>
                </a:solidFill>
              </a:rPr>
              <a:t>del</a:t>
            </a:r>
            <a:r>
              <a:rPr lang="el-GR" sz="5400" b="0" dirty="0">
                <a:solidFill>
                  <a:schemeClr val="dk1"/>
                </a:solidFill>
              </a:rPr>
              <a:t> </a:t>
            </a:r>
            <a:r>
              <a:rPr lang="el-GR" sz="5400" b="0" dirty="0" err="1">
                <a:solidFill>
                  <a:schemeClr val="dk1"/>
                </a:solidFill>
              </a:rPr>
              <a:t>Paniere</a:t>
            </a:r>
            <a:r>
              <a:rPr lang="el-GR" sz="5400" b="0" dirty="0">
                <a:solidFill>
                  <a:schemeClr val="dk1"/>
                </a:solidFill>
              </a:rPr>
              <a:t> </a:t>
            </a:r>
            <a:r>
              <a:rPr lang="el-GR" sz="5400" b="0" dirty="0" err="1">
                <a:solidFill>
                  <a:schemeClr val="dk1"/>
                </a:solidFill>
              </a:rPr>
              <a:t>degli</a:t>
            </a:r>
            <a:r>
              <a:rPr lang="el-GR" sz="5400" b="0" dirty="0">
                <a:solidFill>
                  <a:schemeClr val="dk1"/>
                </a:solidFill>
              </a:rPr>
              <a:t> </a:t>
            </a:r>
            <a:r>
              <a:rPr lang="el-GR" sz="5400" b="0" dirty="0" err="1">
                <a:solidFill>
                  <a:schemeClr val="dk1"/>
                </a:solidFill>
              </a:rPr>
              <a:t>oli</a:t>
            </a:r>
            <a:r>
              <a:rPr lang="el-GR" sz="5400" b="0" dirty="0">
                <a:solidFill>
                  <a:schemeClr val="dk1"/>
                </a:solidFill>
              </a:rPr>
              <a:t> </a:t>
            </a:r>
            <a:r>
              <a:rPr lang="el-GR" sz="5400" b="0" dirty="0" err="1">
                <a:solidFill>
                  <a:schemeClr val="dk1"/>
                </a:solidFill>
              </a:rPr>
              <a:t>di</a:t>
            </a:r>
            <a:r>
              <a:rPr lang="el-GR" sz="5400" b="0" dirty="0">
                <a:solidFill>
                  <a:schemeClr val="dk1"/>
                </a:solidFill>
              </a:rPr>
              <a:t> </a:t>
            </a:r>
            <a:r>
              <a:rPr lang="el-GR" sz="5400" b="0" dirty="0" err="1">
                <a:solidFill>
                  <a:schemeClr val="dk1"/>
                </a:solidFill>
              </a:rPr>
              <a:t>oliva</a:t>
            </a:r>
            <a:r>
              <a:rPr lang="el-GR" sz="5400" b="0" dirty="0">
                <a:solidFill>
                  <a:schemeClr val="dk1"/>
                </a:solidFill>
              </a:rPr>
              <a:t> </a:t>
            </a:r>
            <a:r>
              <a:rPr lang="el-GR" sz="5400" b="0" dirty="0" err="1">
                <a:solidFill>
                  <a:schemeClr val="dk1"/>
                </a:solidFill>
              </a:rPr>
              <a:t>autentici</a:t>
            </a:r>
            <a:r>
              <a:rPr lang="el-GR" sz="5400" b="0" dirty="0">
                <a:solidFill>
                  <a:schemeClr val="dk1"/>
                </a:solidFill>
              </a:rPr>
              <a:t> è </a:t>
            </a:r>
            <a:r>
              <a:rPr lang="el-GR" sz="5400" b="0" dirty="0" err="1">
                <a:solidFill>
                  <a:schemeClr val="dk1"/>
                </a:solidFill>
              </a:rPr>
              <a:t>la</a:t>
            </a:r>
            <a:r>
              <a:rPr lang="el-GR" sz="5400" b="0" dirty="0">
                <a:solidFill>
                  <a:schemeClr val="dk1"/>
                </a:solidFill>
              </a:rPr>
              <a:t> </a:t>
            </a:r>
            <a:r>
              <a:rPr lang="el-GR" sz="5400" b="0" dirty="0" err="1">
                <a:solidFill>
                  <a:schemeClr val="dk1"/>
                </a:solidFill>
              </a:rPr>
              <a:t>promozione</a:t>
            </a:r>
            <a:r>
              <a:rPr lang="el-GR" sz="5400" b="0" dirty="0">
                <a:solidFill>
                  <a:schemeClr val="dk1"/>
                </a:solidFill>
              </a:rPr>
              <a:t> </a:t>
            </a:r>
            <a:r>
              <a:rPr lang="el-GR" sz="5400" b="0" dirty="0" err="1">
                <a:solidFill>
                  <a:schemeClr val="dk1"/>
                </a:solidFill>
              </a:rPr>
              <a:t>ai</a:t>
            </a:r>
            <a:r>
              <a:rPr lang="el-GR" sz="5400" b="0" dirty="0">
                <a:solidFill>
                  <a:schemeClr val="dk1"/>
                </a:solidFill>
              </a:rPr>
              <a:t> </a:t>
            </a:r>
            <a:r>
              <a:rPr lang="el-GR" sz="5400" b="0" dirty="0" err="1">
                <a:solidFill>
                  <a:schemeClr val="dk1"/>
                </a:solidFill>
              </a:rPr>
              <a:t>mercati</a:t>
            </a:r>
            <a:r>
              <a:rPr lang="el-GR" sz="5400" b="0" dirty="0">
                <a:solidFill>
                  <a:schemeClr val="dk1"/>
                </a:solidFill>
              </a:rPr>
              <a:t> </a:t>
            </a:r>
            <a:r>
              <a:rPr lang="el-GR" sz="5400" b="0" dirty="0" err="1">
                <a:solidFill>
                  <a:schemeClr val="dk1"/>
                </a:solidFill>
              </a:rPr>
              <a:t>nazionali</a:t>
            </a:r>
            <a:r>
              <a:rPr lang="el-GR" sz="5400" b="0" dirty="0">
                <a:solidFill>
                  <a:schemeClr val="dk1"/>
                </a:solidFill>
              </a:rPr>
              <a:t> </a:t>
            </a:r>
            <a:r>
              <a:rPr lang="el-GR" sz="5400" b="0" dirty="0" err="1">
                <a:solidFill>
                  <a:schemeClr val="dk1"/>
                </a:solidFill>
              </a:rPr>
              <a:t>ed</a:t>
            </a:r>
            <a:r>
              <a:rPr lang="el-GR" sz="5400" b="0" dirty="0">
                <a:solidFill>
                  <a:schemeClr val="dk1"/>
                </a:solidFill>
              </a:rPr>
              <a:t> </a:t>
            </a:r>
            <a:r>
              <a:rPr lang="el-GR" sz="5400" b="0" dirty="0" err="1">
                <a:solidFill>
                  <a:schemeClr val="dk1"/>
                </a:solidFill>
              </a:rPr>
              <a:t>esteri</a:t>
            </a:r>
            <a:r>
              <a:rPr lang="el-GR" sz="5400" b="0" dirty="0">
                <a:solidFill>
                  <a:schemeClr val="dk1"/>
                </a:solidFill>
              </a:rPr>
              <a:t> </a:t>
            </a:r>
            <a:r>
              <a:rPr lang="el-GR" sz="5400" b="0" dirty="0" err="1">
                <a:solidFill>
                  <a:schemeClr val="dk1"/>
                </a:solidFill>
              </a:rPr>
              <a:t>tramite</a:t>
            </a:r>
            <a:r>
              <a:rPr lang="el-GR" sz="5400" b="0" dirty="0">
                <a:solidFill>
                  <a:schemeClr val="dk1"/>
                </a:solidFill>
              </a:rPr>
              <a:t>:</a:t>
            </a:r>
            <a:endParaRPr sz="5400" b="0" dirty="0">
              <a:solidFill>
                <a:schemeClr val="dk1"/>
              </a:solidFill>
            </a:endParaRPr>
          </a:p>
          <a:p>
            <a:pPr marL="342900" lvl="0" indent="0" algn="just" rtl="0">
              <a:lnSpc>
                <a:spcPct val="120000"/>
              </a:lnSpc>
              <a:spcBef>
                <a:spcPts val="1200"/>
              </a:spcBef>
              <a:spcAft>
                <a:spcPts val="0"/>
              </a:spcAft>
              <a:buClr>
                <a:schemeClr val="dk1"/>
              </a:buClr>
              <a:buSzPts val="275"/>
              <a:buFont typeface="Arial"/>
              <a:buNone/>
            </a:pPr>
            <a:r>
              <a:rPr lang="el-GR" sz="5400" b="0" dirty="0">
                <a:solidFill>
                  <a:schemeClr val="dk1"/>
                </a:solidFill>
              </a:rPr>
              <a:t>- </a:t>
            </a:r>
            <a:r>
              <a:rPr lang="el-GR" sz="5400" b="0" dirty="0" err="1">
                <a:solidFill>
                  <a:schemeClr val="dk1"/>
                </a:solidFill>
              </a:rPr>
              <a:t>la</a:t>
            </a:r>
            <a:r>
              <a:rPr lang="el-GR" sz="5400" b="0" dirty="0">
                <a:solidFill>
                  <a:schemeClr val="dk1"/>
                </a:solidFill>
              </a:rPr>
              <a:t> </a:t>
            </a:r>
            <a:r>
              <a:rPr lang="el-GR" sz="5400" b="0" dirty="0" err="1">
                <a:solidFill>
                  <a:schemeClr val="dk1"/>
                </a:solidFill>
              </a:rPr>
              <a:t>piattaforma</a:t>
            </a:r>
            <a:r>
              <a:rPr lang="el-GR" sz="5400" b="0" dirty="0">
                <a:solidFill>
                  <a:schemeClr val="dk1"/>
                </a:solidFill>
              </a:rPr>
              <a:t> </a:t>
            </a:r>
            <a:r>
              <a:rPr lang="el-GR" sz="5400" b="0" dirty="0" err="1">
                <a:solidFill>
                  <a:schemeClr val="dk1"/>
                </a:solidFill>
              </a:rPr>
              <a:t>di</a:t>
            </a:r>
            <a:r>
              <a:rPr lang="el-GR" sz="5400" b="0" dirty="0">
                <a:solidFill>
                  <a:schemeClr val="dk1"/>
                </a:solidFill>
              </a:rPr>
              <a:t> e-</a:t>
            </a:r>
            <a:r>
              <a:rPr lang="el-GR" sz="5400" b="0" dirty="0" err="1">
                <a:solidFill>
                  <a:schemeClr val="dk1"/>
                </a:solidFill>
              </a:rPr>
              <a:t>promotion</a:t>
            </a:r>
            <a:r>
              <a:rPr lang="el-GR" sz="5400" b="0" dirty="0">
                <a:solidFill>
                  <a:schemeClr val="dk1"/>
                </a:solidFill>
              </a:rPr>
              <a:t> </a:t>
            </a:r>
            <a:r>
              <a:rPr lang="el-GR" sz="5400" b="0" dirty="0" err="1">
                <a:solidFill>
                  <a:schemeClr val="dk1"/>
                </a:solidFill>
              </a:rPr>
              <a:t>del</a:t>
            </a:r>
            <a:r>
              <a:rPr lang="el-GR" sz="5400" b="0" dirty="0">
                <a:solidFill>
                  <a:schemeClr val="dk1"/>
                </a:solidFill>
              </a:rPr>
              <a:t> </a:t>
            </a:r>
            <a:r>
              <a:rPr lang="el-GR" sz="5400" b="0" dirty="0" err="1">
                <a:solidFill>
                  <a:schemeClr val="dk1"/>
                </a:solidFill>
              </a:rPr>
              <a:t>progetto</a:t>
            </a:r>
            <a:endParaRPr sz="5400" b="0" dirty="0">
              <a:solidFill>
                <a:schemeClr val="dk1"/>
              </a:solidFill>
            </a:endParaRPr>
          </a:p>
          <a:p>
            <a:pPr marL="342900" lvl="0" indent="0" algn="just" rtl="0">
              <a:lnSpc>
                <a:spcPct val="120000"/>
              </a:lnSpc>
              <a:spcBef>
                <a:spcPts val="1200"/>
              </a:spcBef>
              <a:spcAft>
                <a:spcPts val="0"/>
              </a:spcAft>
              <a:buClr>
                <a:schemeClr val="dk1"/>
              </a:buClr>
              <a:buSzPts val="275"/>
              <a:buFont typeface="Arial"/>
              <a:buNone/>
            </a:pPr>
            <a:r>
              <a:rPr lang="el-GR" sz="5400" b="0" dirty="0">
                <a:solidFill>
                  <a:schemeClr val="dk1"/>
                </a:solidFill>
              </a:rPr>
              <a:t>- </a:t>
            </a:r>
            <a:r>
              <a:rPr lang="el-GR" sz="5400" b="0" dirty="0" err="1">
                <a:solidFill>
                  <a:schemeClr val="dk1"/>
                </a:solidFill>
              </a:rPr>
              <a:t>la</a:t>
            </a:r>
            <a:r>
              <a:rPr lang="el-GR" sz="5400" b="0" dirty="0">
                <a:solidFill>
                  <a:schemeClr val="dk1"/>
                </a:solidFill>
              </a:rPr>
              <a:t> </a:t>
            </a:r>
            <a:r>
              <a:rPr lang="el-GR" sz="5400" b="0" dirty="0" err="1">
                <a:solidFill>
                  <a:schemeClr val="dk1"/>
                </a:solidFill>
              </a:rPr>
              <a:t>possibilità</a:t>
            </a:r>
            <a:r>
              <a:rPr lang="el-GR" sz="5400" b="0" dirty="0">
                <a:solidFill>
                  <a:schemeClr val="dk1"/>
                </a:solidFill>
              </a:rPr>
              <a:t> </a:t>
            </a:r>
            <a:r>
              <a:rPr lang="el-GR" sz="5400" b="0" dirty="0" err="1">
                <a:solidFill>
                  <a:schemeClr val="dk1"/>
                </a:solidFill>
              </a:rPr>
              <a:t>di</a:t>
            </a:r>
            <a:r>
              <a:rPr lang="el-GR" sz="5400" b="0" dirty="0">
                <a:solidFill>
                  <a:schemeClr val="dk1"/>
                </a:solidFill>
              </a:rPr>
              <a:t> </a:t>
            </a:r>
            <a:r>
              <a:rPr lang="el-GR" sz="5400" b="0" dirty="0" err="1">
                <a:solidFill>
                  <a:schemeClr val="dk1"/>
                </a:solidFill>
              </a:rPr>
              <a:t>usufruire</a:t>
            </a:r>
            <a:r>
              <a:rPr lang="el-GR" sz="5400" b="0" dirty="0">
                <a:solidFill>
                  <a:schemeClr val="dk1"/>
                </a:solidFill>
              </a:rPr>
              <a:t> </a:t>
            </a:r>
            <a:r>
              <a:rPr lang="el-GR" sz="5400" b="0" dirty="0" err="1">
                <a:solidFill>
                  <a:schemeClr val="dk1"/>
                </a:solidFill>
              </a:rPr>
              <a:t>delle</a:t>
            </a:r>
            <a:r>
              <a:rPr lang="el-GR" sz="5400" b="0" dirty="0">
                <a:solidFill>
                  <a:schemeClr val="dk1"/>
                </a:solidFill>
              </a:rPr>
              <a:t> </a:t>
            </a:r>
            <a:r>
              <a:rPr lang="el-GR" sz="5400" b="0" dirty="0" err="1">
                <a:solidFill>
                  <a:schemeClr val="dk1"/>
                </a:solidFill>
              </a:rPr>
              <a:t>manifestazioni</a:t>
            </a:r>
            <a:r>
              <a:rPr lang="el-GR" sz="5400" b="0" dirty="0">
                <a:solidFill>
                  <a:schemeClr val="dk1"/>
                </a:solidFill>
              </a:rPr>
              <a:t> </a:t>
            </a:r>
            <a:r>
              <a:rPr lang="el-GR" sz="5400" b="0" dirty="0" err="1">
                <a:solidFill>
                  <a:schemeClr val="dk1"/>
                </a:solidFill>
              </a:rPr>
              <a:t>promozionali</a:t>
            </a:r>
            <a:r>
              <a:rPr lang="el-GR" sz="5400" b="0" dirty="0">
                <a:solidFill>
                  <a:schemeClr val="dk1"/>
                </a:solidFill>
              </a:rPr>
              <a:t> </a:t>
            </a:r>
            <a:r>
              <a:rPr lang="el-GR" sz="5400" b="0" dirty="0" err="1">
                <a:solidFill>
                  <a:schemeClr val="dk1"/>
                </a:solidFill>
              </a:rPr>
              <a:t>organizzate</a:t>
            </a:r>
            <a:r>
              <a:rPr lang="el-GR" sz="5400" b="0" dirty="0">
                <a:solidFill>
                  <a:schemeClr val="dk1"/>
                </a:solidFill>
              </a:rPr>
              <a:t> </a:t>
            </a:r>
            <a:r>
              <a:rPr lang="el-GR" sz="5400" b="0" dirty="0" err="1">
                <a:solidFill>
                  <a:schemeClr val="dk1"/>
                </a:solidFill>
              </a:rPr>
              <a:t>nell’ambito</a:t>
            </a:r>
            <a:r>
              <a:rPr lang="el-GR" sz="5400" b="0" dirty="0">
                <a:solidFill>
                  <a:schemeClr val="dk1"/>
                </a:solidFill>
              </a:rPr>
              <a:t> </a:t>
            </a:r>
            <a:r>
              <a:rPr lang="el-GR" sz="5400" b="0" dirty="0" err="1">
                <a:solidFill>
                  <a:schemeClr val="dk1"/>
                </a:solidFill>
              </a:rPr>
              <a:t>del</a:t>
            </a:r>
            <a:r>
              <a:rPr lang="el-GR" sz="5400" b="0" dirty="0">
                <a:solidFill>
                  <a:schemeClr val="dk1"/>
                </a:solidFill>
              </a:rPr>
              <a:t> </a:t>
            </a:r>
            <a:r>
              <a:rPr lang="el-GR" sz="5400" b="0" dirty="0" err="1">
                <a:solidFill>
                  <a:schemeClr val="dk1"/>
                </a:solidFill>
              </a:rPr>
              <a:t>progetto</a:t>
            </a:r>
            <a:r>
              <a:rPr lang="el-GR" sz="5400" b="0" dirty="0">
                <a:solidFill>
                  <a:schemeClr val="dk1"/>
                </a:solidFill>
              </a:rPr>
              <a:t>.</a:t>
            </a:r>
            <a:endParaRPr sz="5400" b="0" dirty="0">
              <a:solidFill>
                <a:schemeClr val="dk1"/>
              </a:solidFill>
            </a:endParaRPr>
          </a:p>
          <a:p>
            <a:pPr marL="342900" lvl="0" indent="0" algn="just" rtl="0">
              <a:lnSpc>
                <a:spcPct val="120000"/>
              </a:lnSpc>
              <a:spcBef>
                <a:spcPts val="600"/>
              </a:spcBef>
              <a:spcAft>
                <a:spcPts val="0"/>
              </a:spcAft>
              <a:buNone/>
            </a:pPr>
            <a:endParaRPr sz="1800" b="0" dirty="0">
              <a:solidFill>
                <a:schemeClr val="dk1"/>
              </a:solidFill>
            </a:endParaRPr>
          </a:p>
          <a:p>
            <a:pPr marL="342900" lvl="0" indent="0" algn="just" rtl="0">
              <a:lnSpc>
                <a:spcPct val="120000"/>
              </a:lnSpc>
              <a:spcBef>
                <a:spcPts val="600"/>
              </a:spcBef>
              <a:spcAft>
                <a:spcPts val="0"/>
              </a:spcAft>
              <a:buClr>
                <a:schemeClr val="lt2"/>
              </a:buClr>
              <a:buSzPct val="100000"/>
              <a:buFont typeface="Noto Sans Symbols"/>
              <a:buNone/>
            </a:pPr>
            <a:endParaRPr sz="8000" b="0" dirty="0">
              <a:solidFill>
                <a:schemeClr val="dk1"/>
              </a:solidFill>
            </a:endParaRPr>
          </a:p>
          <a:p>
            <a:pPr marL="0" lvl="0" indent="0" algn="just" rtl="0">
              <a:lnSpc>
                <a:spcPct val="120000"/>
              </a:lnSpc>
              <a:spcBef>
                <a:spcPts val="600"/>
              </a:spcBef>
              <a:spcAft>
                <a:spcPts val="0"/>
              </a:spcAft>
              <a:buClr>
                <a:schemeClr val="lt2"/>
              </a:buClr>
              <a:buSzPct val="100000"/>
              <a:buNone/>
            </a:pPr>
            <a:endParaRPr sz="8000" b="0" dirty="0">
              <a:solidFill>
                <a:schemeClr val="dk1"/>
              </a:solidFill>
            </a:endParaRPr>
          </a:p>
          <a:p>
            <a:pPr marL="0" lvl="0" indent="0" algn="l" rtl="0">
              <a:spcBef>
                <a:spcPts val="148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l" rtl="0">
              <a:spcBef>
                <a:spcPts val="148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l" rtl="0">
              <a:spcBef>
                <a:spcPts val="148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just" rtl="0">
              <a:lnSpc>
                <a:spcPct val="120000"/>
              </a:lnSpc>
              <a:spcBef>
                <a:spcPts val="600"/>
              </a:spcBef>
              <a:spcAft>
                <a:spcPts val="0"/>
              </a:spcAft>
              <a:buClr>
                <a:schemeClr val="lt2"/>
              </a:buClr>
              <a:buSzPct val="100000"/>
              <a:buNone/>
            </a:pPr>
            <a:endParaRPr sz="8000" b="0" dirty="0">
              <a:solidFill>
                <a:schemeClr val="dk1"/>
              </a:solidFill>
              <a:latin typeface="Arial"/>
              <a:ea typeface="Arial"/>
              <a:cs typeface="Arial"/>
              <a:sym typeface="Arial"/>
            </a:endParaRPr>
          </a:p>
          <a:p>
            <a:pPr marL="342900" lvl="0" indent="-178435" algn="just" rtl="0">
              <a:lnSpc>
                <a:spcPct val="80000"/>
              </a:lnSpc>
              <a:spcBef>
                <a:spcPts val="1118"/>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78435" algn="just" rtl="0">
              <a:lnSpc>
                <a:spcPct val="80000"/>
              </a:lnSpc>
              <a:spcBef>
                <a:spcPts val="1036"/>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78435" algn="just" rtl="0">
              <a:lnSpc>
                <a:spcPct val="80000"/>
              </a:lnSpc>
              <a:spcBef>
                <a:spcPts val="1036"/>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78435" algn="just" rtl="0">
              <a:lnSpc>
                <a:spcPct val="80000"/>
              </a:lnSpc>
              <a:spcBef>
                <a:spcPts val="1036"/>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742950" lvl="1" indent="-180022" algn="just" rtl="0">
              <a:lnSpc>
                <a:spcPct val="80000"/>
              </a:lnSpc>
              <a:spcBef>
                <a:spcPts val="851"/>
              </a:spcBef>
              <a:spcAft>
                <a:spcPts val="0"/>
              </a:spcAft>
              <a:buClr>
                <a:schemeClr val="dk1"/>
              </a:buClr>
              <a:buSzPct val="100000"/>
              <a:buNone/>
            </a:pPr>
            <a:endParaRPr sz="1800" b="1" dirty="0">
              <a:latin typeface="Verdana"/>
              <a:ea typeface="Verdana"/>
              <a:cs typeface="Verdana"/>
              <a:sym typeface="Verdana"/>
            </a:endParaRPr>
          </a:p>
        </p:txBody>
      </p:sp>
      <p:graphicFrame>
        <p:nvGraphicFramePr>
          <p:cNvPr id="275" name="Google Shape;275;p15"/>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276" name="Google Shape;276;p15"/>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277" name="Google Shape;277;p15" descr="C:\Users\user\AppData\Local\Microsoft\Windows\Temporary Internet Files\Content.Outlook\0TVTFSZK\AUTHENTIC-OLIVE-NET_Logo.png"/>
          <p:cNvPicPr preferRelativeResize="0"/>
          <p:nvPr/>
        </p:nvPicPr>
        <p:blipFill rotWithShape="1">
          <a:blip r:embed="rId4">
            <a:alphaModFix/>
          </a:blip>
          <a:srcRect/>
          <a:stretch/>
        </p:blipFill>
        <p:spPr>
          <a:xfrm>
            <a:off x="6948700" y="0"/>
            <a:ext cx="2152650" cy="713750"/>
          </a:xfrm>
          <a:prstGeom prst="rect">
            <a:avLst/>
          </a:prstGeom>
          <a:noFill/>
          <a:ln>
            <a:noFill/>
          </a:ln>
        </p:spPr>
      </p:pic>
      <p:pic>
        <p:nvPicPr>
          <p:cNvPr id="278" name="Google Shape;278;p15"/>
          <p:cNvPicPr preferRelativeResize="0"/>
          <p:nvPr/>
        </p:nvPicPr>
        <p:blipFill rotWithShape="1">
          <a:blip r:embed="rId5">
            <a:alphaModFix/>
          </a:blip>
          <a:srcRect/>
          <a:stretch/>
        </p:blipFill>
        <p:spPr>
          <a:xfrm>
            <a:off x="0" y="-1"/>
            <a:ext cx="860532" cy="713750"/>
          </a:xfrm>
          <a:prstGeom prst="rect">
            <a:avLst/>
          </a:prstGeom>
          <a:noFill/>
          <a:ln>
            <a:noFill/>
          </a:ln>
        </p:spPr>
      </p:pic>
      <p:pic>
        <p:nvPicPr>
          <p:cNvPr id="279" name="Google Shape;279;p15"/>
          <p:cNvPicPr preferRelativeResize="0"/>
          <p:nvPr/>
        </p:nvPicPr>
        <p:blipFill rotWithShape="1">
          <a:blip r:embed="rId6">
            <a:alphaModFix/>
          </a:blip>
          <a:srcRect/>
          <a:stretch/>
        </p:blipFill>
        <p:spPr>
          <a:xfrm>
            <a:off x="1858379" y="713746"/>
            <a:ext cx="5257403" cy="155894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16"/>
          <p:cNvSpPr txBox="1">
            <a:spLocks noGrp="1"/>
          </p:cNvSpPr>
          <p:nvPr>
            <p:ph type="title"/>
          </p:nvPr>
        </p:nvSpPr>
        <p:spPr>
          <a:xfrm>
            <a:off x="507575" y="875140"/>
            <a:ext cx="7992900" cy="16563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15000"/>
              </a:lnSpc>
              <a:spcBef>
                <a:spcPts val="0"/>
              </a:spcBef>
              <a:spcAft>
                <a:spcPts val="0"/>
              </a:spcAft>
              <a:buClr>
                <a:srgbClr val="000000"/>
              </a:buClr>
              <a:buSzPct val="100000"/>
              <a:buFont typeface="Arial"/>
              <a:buNone/>
            </a:pPr>
            <a:br>
              <a:rPr lang="el-GR" sz="3600" b="1" dirty="0">
                <a:solidFill>
                  <a:srgbClr val="000000"/>
                </a:solidFill>
                <a:latin typeface="Arial"/>
                <a:ea typeface="Arial"/>
                <a:cs typeface="Arial"/>
                <a:sym typeface="Arial"/>
              </a:rPr>
            </a:br>
            <a:br>
              <a:rPr lang="el-GR" sz="3155" b="1" dirty="0">
                <a:solidFill>
                  <a:srgbClr val="000000"/>
                </a:solidFill>
                <a:latin typeface="Arial"/>
                <a:ea typeface="Arial"/>
                <a:cs typeface="Arial"/>
                <a:sym typeface="Arial"/>
              </a:rPr>
            </a:br>
            <a:r>
              <a:rPr lang="el-GR" sz="3155" b="1" dirty="0">
                <a:solidFill>
                  <a:srgbClr val="000000"/>
                </a:solidFill>
                <a:latin typeface="Arial"/>
                <a:ea typeface="Arial"/>
                <a:cs typeface="Arial"/>
                <a:sym typeface="Arial"/>
              </a:rPr>
              <a:t>   </a:t>
            </a:r>
            <a:r>
              <a:rPr lang="el-GR" sz="2255" b="1" dirty="0">
                <a:solidFill>
                  <a:srgbClr val="000000"/>
                </a:solidFill>
              </a:rPr>
              <a:t>STRUTTURA DEL PANIERE DEGLI OLI DI OLIVA AUTENTICI</a:t>
            </a:r>
            <a:br>
              <a:rPr lang="el-GR" sz="2700" dirty="0"/>
            </a:br>
            <a:br>
              <a:rPr lang="el-GR" sz="2700" b="1" dirty="0">
                <a:solidFill>
                  <a:srgbClr val="000000"/>
                </a:solidFil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r>
              <a:rPr lang="el-GR" sz="3200" dirty="0">
                <a:solidFill>
                  <a:srgbClr val="47796A"/>
                </a:solidFill>
              </a:rPr>
              <a:t> </a:t>
            </a:r>
            <a:endParaRPr sz="3200" dirty="0">
              <a:solidFill>
                <a:srgbClr val="47796A"/>
              </a:solidFill>
            </a:endParaRPr>
          </a:p>
        </p:txBody>
      </p:sp>
      <p:sp>
        <p:nvSpPr>
          <p:cNvPr id="286" name="Google Shape;286;p16"/>
          <p:cNvSpPr txBox="1">
            <a:spLocks noGrp="1"/>
          </p:cNvSpPr>
          <p:nvPr>
            <p:ph type="body" idx="1"/>
          </p:nvPr>
        </p:nvSpPr>
        <p:spPr>
          <a:xfrm>
            <a:off x="447936" y="2636912"/>
            <a:ext cx="7796472" cy="3960440"/>
          </a:xfrm>
          <a:prstGeom prst="rect">
            <a:avLst/>
          </a:prstGeom>
          <a:noFill/>
          <a:ln>
            <a:noFill/>
          </a:ln>
        </p:spPr>
        <p:txBody>
          <a:bodyPr spcFirstLastPara="1" wrap="square" lIns="91425" tIns="45700" rIns="91425" bIns="45700" anchor="t" anchorCtr="0">
            <a:normAutofit/>
          </a:bodyPr>
          <a:lstStyle/>
          <a:p>
            <a:pPr marL="0" lvl="0" indent="0" algn="just" rtl="0">
              <a:lnSpc>
                <a:spcPct val="120000"/>
              </a:lnSpc>
              <a:spcBef>
                <a:spcPts val="0"/>
              </a:spcBef>
              <a:spcAft>
                <a:spcPts val="0"/>
              </a:spcAft>
              <a:buClr>
                <a:schemeClr val="lt2"/>
              </a:buClr>
              <a:buSzPts val="8000"/>
              <a:buNone/>
            </a:pPr>
            <a:endParaRPr sz="8000" b="0" dirty="0">
              <a:solidFill>
                <a:schemeClr val="dk1"/>
              </a:solidFill>
            </a:endParaRPr>
          </a:p>
          <a:p>
            <a:pPr marL="0" lvl="0" indent="0" algn="just" rtl="0">
              <a:lnSpc>
                <a:spcPct val="120000"/>
              </a:lnSpc>
              <a:spcBef>
                <a:spcPts val="600"/>
              </a:spcBef>
              <a:spcAft>
                <a:spcPts val="0"/>
              </a:spcAft>
              <a:buClr>
                <a:schemeClr val="lt2"/>
              </a:buClr>
              <a:buSzPts val="8000"/>
              <a:buNone/>
            </a:pPr>
            <a:endParaRPr sz="8000" b="0" dirty="0">
              <a:solidFill>
                <a:schemeClr val="dk1"/>
              </a:solidFill>
            </a:endParaRPr>
          </a:p>
          <a:p>
            <a:pPr marL="0" lvl="0" indent="0" algn="l" rtl="0">
              <a:spcBef>
                <a:spcPts val="1600"/>
              </a:spcBef>
              <a:spcAft>
                <a:spcPts val="0"/>
              </a:spcAft>
              <a:buClr>
                <a:schemeClr val="lt2"/>
              </a:buClr>
              <a:buSzPts val="8000"/>
              <a:buNone/>
            </a:pPr>
            <a:endParaRPr sz="8000" dirty="0">
              <a:solidFill>
                <a:schemeClr val="dk2"/>
              </a:solidFill>
              <a:latin typeface="Arial"/>
              <a:ea typeface="Arial"/>
              <a:cs typeface="Arial"/>
              <a:sym typeface="Arial"/>
            </a:endParaRPr>
          </a:p>
          <a:p>
            <a:pPr marL="0" lvl="0" indent="0" algn="l" rtl="0">
              <a:spcBef>
                <a:spcPts val="1600"/>
              </a:spcBef>
              <a:spcAft>
                <a:spcPts val="0"/>
              </a:spcAft>
              <a:buClr>
                <a:schemeClr val="lt2"/>
              </a:buClr>
              <a:buSzPts val="8000"/>
              <a:buNone/>
            </a:pPr>
            <a:endParaRPr sz="8000" dirty="0">
              <a:solidFill>
                <a:schemeClr val="dk2"/>
              </a:solidFill>
              <a:latin typeface="Arial"/>
              <a:ea typeface="Arial"/>
              <a:cs typeface="Arial"/>
              <a:sym typeface="Arial"/>
            </a:endParaRPr>
          </a:p>
          <a:p>
            <a:pPr marL="0" lvl="0" indent="0" algn="l" rtl="0">
              <a:spcBef>
                <a:spcPts val="1600"/>
              </a:spcBef>
              <a:spcAft>
                <a:spcPts val="0"/>
              </a:spcAft>
              <a:buClr>
                <a:schemeClr val="lt2"/>
              </a:buClr>
              <a:buSzPts val="8000"/>
              <a:buNone/>
            </a:pPr>
            <a:endParaRPr sz="8000" dirty="0">
              <a:solidFill>
                <a:schemeClr val="dk2"/>
              </a:solidFill>
              <a:latin typeface="Arial"/>
              <a:ea typeface="Arial"/>
              <a:cs typeface="Arial"/>
              <a:sym typeface="Arial"/>
            </a:endParaRPr>
          </a:p>
          <a:p>
            <a:pPr marL="0" lvl="0" indent="0" algn="just" rtl="0">
              <a:lnSpc>
                <a:spcPct val="120000"/>
              </a:lnSpc>
              <a:spcBef>
                <a:spcPts val="600"/>
              </a:spcBef>
              <a:spcAft>
                <a:spcPts val="0"/>
              </a:spcAft>
              <a:buClr>
                <a:schemeClr val="lt2"/>
              </a:buClr>
              <a:buSzPts val="8000"/>
              <a:buNone/>
            </a:pPr>
            <a:endParaRPr sz="8000" b="0" dirty="0">
              <a:solidFill>
                <a:schemeClr val="dk1"/>
              </a:solidFill>
              <a:latin typeface="Arial"/>
              <a:ea typeface="Arial"/>
              <a:cs typeface="Arial"/>
              <a:sym typeface="Arial"/>
            </a:endParaRPr>
          </a:p>
          <a:p>
            <a:pPr marL="342900" lvl="0" indent="-165100" algn="just" rtl="0">
              <a:lnSpc>
                <a:spcPct val="80000"/>
              </a:lnSpc>
              <a:spcBef>
                <a:spcPts val="116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ts val="1800"/>
              <a:buNone/>
            </a:pPr>
            <a:endParaRPr sz="1800" b="1" dirty="0">
              <a:latin typeface="Verdana"/>
              <a:ea typeface="Verdana"/>
              <a:cs typeface="Verdana"/>
              <a:sym typeface="Verdana"/>
            </a:endParaRPr>
          </a:p>
        </p:txBody>
      </p:sp>
      <p:graphicFrame>
        <p:nvGraphicFramePr>
          <p:cNvPr id="287" name="Google Shape;287;p16"/>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288" name="Google Shape;288;p16"/>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289" name="Google Shape;289;p16" descr="C:\Users\user\AppData\Local\Microsoft\Windows\Temporary Internet Files\Content.Outlook\0TVTFSZK\AUTHENTIC-OLIVE-NET_Logo.png"/>
          <p:cNvPicPr preferRelativeResize="0"/>
          <p:nvPr/>
        </p:nvPicPr>
        <p:blipFill rotWithShape="1">
          <a:blip r:embed="rId4">
            <a:alphaModFix/>
          </a:blip>
          <a:srcRect l="-2290" r="2289"/>
          <a:stretch/>
        </p:blipFill>
        <p:spPr>
          <a:xfrm>
            <a:off x="7235876" y="0"/>
            <a:ext cx="1908131" cy="632675"/>
          </a:xfrm>
          <a:prstGeom prst="rect">
            <a:avLst/>
          </a:prstGeom>
          <a:noFill/>
          <a:ln>
            <a:noFill/>
          </a:ln>
        </p:spPr>
      </p:pic>
      <p:pic>
        <p:nvPicPr>
          <p:cNvPr id="290" name="Google Shape;290;p16"/>
          <p:cNvPicPr preferRelativeResize="0"/>
          <p:nvPr/>
        </p:nvPicPr>
        <p:blipFill rotWithShape="1">
          <a:blip r:embed="rId5">
            <a:alphaModFix/>
          </a:blip>
          <a:srcRect/>
          <a:stretch/>
        </p:blipFill>
        <p:spPr>
          <a:xfrm>
            <a:off x="1" y="-1"/>
            <a:ext cx="927975" cy="769675"/>
          </a:xfrm>
          <a:prstGeom prst="rect">
            <a:avLst/>
          </a:prstGeom>
          <a:noFill/>
          <a:ln>
            <a:noFill/>
          </a:ln>
        </p:spPr>
      </p:pic>
      <p:pic>
        <p:nvPicPr>
          <p:cNvPr id="291" name="Google Shape;291;p16"/>
          <p:cNvPicPr preferRelativeResize="0"/>
          <p:nvPr/>
        </p:nvPicPr>
        <p:blipFill rotWithShape="1">
          <a:blip r:embed="rId6">
            <a:alphaModFix/>
          </a:blip>
          <a:srcRect/>
          <a:stretch/>
        </p:blipFill>
        <p:spPr>
          <a:xfrm>
            <a:off x="2507438" y="1070644"/>
            <a:ext cx="3993142" cy="578735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17"/>
          <p:cNvSpPr txBox="1">
            <a:spLocks noGrp="1"/>
          </p:cNvSpPr>
          <p:nvPr>
            <p:ph type="title"/>
          </p:nvPr>
        </p:nvSpPr>
        <p:spPr>
          <a:xfrm>
            <a:off x="208187" y="591390"/>
            <a:ext cx="7992900" cy="9360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15000"/>
              </a:lnSpc>
              <a:spcBef>
                <a:spcPts val="0"/>
              </a:spcBef>
              <a:spcAft>
                <a:spcPts val="0"/>
              </a:spcAft>
              <a:buClr>
                <a:srgbClr val="000000"/>
              </a:buClr>
              <a:buSzPct val="100000"/>
              <a:buFont typeface="Arial"/>
              <a:buNone/>
            </a:pPr>
            <a:br>
              <a:rPr lang="el-GR" sz="3600" b="1" dirty="0">
                <a:solidFill>
                  <a:srgbClr val="000000"/>
                </a:solidFill>
                <a:latin typeface="Arial"/>
                <a:ea typeface="Arial"/>
                <a:cs typeface="Arial"/>
                <a:sym typeface="Arial"/>
              </a:rPr>
            </a:br>
            <a:br>
              <a:rPr lang="el-GR" sz="3600" b="1" dirty="0">
                <a:solidFill>
                  <a:srgbClr val="000000"/>
                </a:solidFill>
                <a:latin typeface="Arial"/>
                <a:ea typeface="Arial"/>
                <a:cs typeface="Arial"/>
                <a:sym typeface="Arial"/>
              </a:rPr>
            </a:br>
            <a:r>
              <a:rPr lang="el-GR" sz="3600" b="1" dirty="0">
                <a:solidFill>
                  <a:srgbClr val="000000"/>
                </a:solidFill>
              </a:rPr>
              <a:t>REGISTRO DEI PRODUTTORI OLIVICOLI CERTIFICATI</a:t>
            </a:r>
            <a:r>
              <a:rPr lang="el-GR" sz="2700" b="1" dirty="0">
                <a:solidFill>
                  <a:srgbClr val="000000"/>
                </a:solidFill>
              </a:rPr>
              <a:t> </a:t>
            </a:r>
            <a:br>
              <a:rPr lang="el-GR" sz="2700" dirty="0"/>
            </a:br>
            <a:br>
              <a:rPr lang="el-GR" sz="2700" b="1" dirty="0">
                <a:solidFill>
                  <a:srgbClr val="000000"/>
                </a:solidFil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r>
              <a:rPr lang="el-GR" sz="3200" dirty="0">
                <a:solidFill>
                  <a:srgbClr val="47796A"/>
                </a:solidFill>
              </a:rPr>
              <a:t> </a:t>
            </a:r>
            <a:endParaRPr sz="3200" dirty="0">
              <a:solidFill>
                <a:srgbClr val="47796A"/>
              </a:solidFill>
            </a:endParaRPr>
          </a:p>
        </p:txBody>
      </p:sp>
      <p:sp>
        <p:nvSpPr>
          <p:cNvPr id="298" name="Google Shape;298;p17"/>
          <p:cNvSpPr txBox="1">
            <a:spLocks noGrp="1"/>
          </p:cNvSpPr>
          <p:nvPr>
            <p:ph type="body" idx="1"/>
          </p:nvPr>
        </p:nvSpPr>
        <p:spPr>
          <a:xfrm>
            <a:off x="447936" y="2636912"/>
            <a:ext cx="7796472" cy="3960440"/>
          </a:xfrm>
          <a:prstGeom prst="rect">
            <a:avLst/>
          </a:prstGeom>
          <a:noFill/>
          <a:ln>
            <a:noFill/>
          </a:ln>
        </p:spPr>
        <p:txBody>
          <a:bodyPr spcFirstLastPara="1" wrap="square" lIns="91425" tIns="45700" rIns="91425" bIns="45700" anchor="t" anchorCtr="0">
            <a:normAutofit/>
          </a:bodyPr>
          <a:lstStyle/>
          <a:p>
            <a:pPr marL="0" lvl="0" indent="0" algn="just" rtl="0">
              <a:lnSpc>
                <a:spcPct val="120000"/>
              </a:lnSpc>
              <a:spcBef>
                <a:spcPts val="0"/>
              </a:spcBef>
              <a:spcAft>
                <a:spcPts val="0"/>
              </a:spcAft>
              <a:buClr>
                <a:schemeClr val="lt2"/>
              </a:buClr>
              <a:buSzPts val="8000"/>
              <a:buNone/>
            </a:pPr>
            <a:endParaRPr sz="8000" b="0">
              <a:solidFill>
                <a:schemeClr val="dk1"/>
              </a:solidFill>
            </a:endParaRPr>
          </a:p>
          <a:p>
            <a:pPr marL="0" lvl="0" indent="0" algn="just" rtl="0">
              <a:lnSpc>
                <a:spcPct val="120000"/>
              </a:lnSpc>
              <a:spcBef>
                <a:spcPts val="600"/>
              </a:spcBef>
              <a:spcAft>
                <a:spcPts val="0"/>
              </a:spcAft>
              <a:buClr>
                <a:schemeClr val="lt2"/>
              </a:buClr>
              <a:buSzPts val="8000"/>
              <a:buNone/>
            </a:pPr>
            <a:endParaRPr sz="8000" b="0">
              <a:solidFill>
                <a:schemeClr val="dk1"/>
              </a:solidFill>
            </a:endParaRPr>
          </a:p>
          <a:p>
            <a:pPr marL="0" lvl="0" indent="0" algn="l" rtl="0">
              <a:spcBef>
                <a:spcPts val="1600"/>
              </a:spcBef>
              <a:spcAft>
                <a:spcPts val="0"/>
              </a:spcAft>
              <a:buClr>
                <a:schemeClr val="lt2"/>
              </a:buClr>
              <a:buSzPts val="8000"/>
              <a:buNone/>
            </a:pPr>
            <a:endParaRPr sz="8000">
              <a:solidFill>
                <a:schemeClr val="dk2"/>
              </a:solidFill>
              <a:latin typeface="Arial"/>
              <a:ea typeface="Arial"/>
              <a:cs typeface="Arial"/>
              <a:sym typeface="Arial"/>
            </a:endParaRPr>
          </a:p>
          <a:p>
            <a:pPr marL="0" lvl="0" indent="0" algn="l" rtl="0">
              <a:spcBef>
                <a:spcPts val="1600"/>
              </a:spcBef>
              <a:spcAft>
                <a:spcPts val="0"/>
              </a:spcAft>
              <a:buClr>
                <a:schemeClr val="lt2"/>
              </a:buClr>
              <a:buSzPts val="8000"/>
              <a:buNone/>
            </a:pPr>
            <a:endParaRPr sz="8000">
              <a:solidFill>
                <a:schemeClr val="dk2"/>
              </a:solidFill>
              <a:latin typeface="Arial"/>
              <a:ea typeface="Arial"/>
              <a:cs typeface="Arial"/>
              <a:sym typeface="Arial"/>
            </a:endParaRPr>
          </a:p>
          <a:p>
            <a:pPr marL="0" lvl="0" indent="0" algn="l" rtl="0">
              <a:spcBef>
                <a:spcPts val="1600"/>
              </a:spcBef>
              <a:spcAft>
                <a:spcPts val="0"/>
              </a:spcAft>
              <a:buClr>
                <a:schemeClr val="lt2"/>
              </a:buClr>
              <a:buSzPts val="8000"/>
              <a:buNone/>
            </a:pPr>
            <a:endParaRPr sz="8000">
              <a:solidFill>
                <a:schemeClr val="dk2"/>
              </a:solidFill>
              <a:latin typeface="Arial"/>
              <a:ea typeface="Arial"/>
              <a:cs typeface="Arial"/>
              <a:sym typeface="Arial"/>
            </a:endParaRPr>
          </a:p>
          <a:p>
            <a:pPr marL="0" lvl="0" indent="0" algn="just" rtl="0">
              <a:lnSpc>
                <a:spcPct val="120000"/>
              </a:lnSpc>
              <a:spcBef>
                <a:spcPts val="600"/>
              </a:spcBef>
              <a:spcAft>
                <a:spcPts val="0"/>
              </a:spcAft>
              <a:buClr>
                <a:schemeClr val="lt2"/>
              </a:buClr>
              <a:buSzPts val="8000"/>
              <a:buNone/>
            </a:pPr>
            <a:endParaRPr sz="8000" b="0">
              <a:solidFill>
                <a:schemeClr val="dk1"/>
              </a:solidFill>
              <a:latin typeface="Arial"/>
              <a:ea typeface="Arial"/>
              <a:cs typeface="Arial"/>
              <a:sym typeface="Arial"/>
            </a:endParaRPr>
          </a:p>
          <a:p>
            <a:pPr marL="342900" lvl="0" indent="-165100" algn="just" rtl="0">
              <a:lnSpc>
                <a:spcPct val="80000"/>
              </a:lnSpc>
              <a:spcBef>
                <a:spcPts val="116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ts val="1800"/>
              <a:buNone/>
            </a:pPr>
            <a:endParaRPr sz="1800" b="1">
              <a:latin typeface="Verdana"/>
              <a:ea typeface="Verdana"/>
              <a:cs typeface="Verdana"/>
              <a:sym typeface="Verdana"/>
            </a:endParaRPr>
          </a:p>
        </p:txBody>
      </p:sp>
      <p:graphicFrame>
        <p:nvGraphicFramePr>
          <p:cNvPr id="299" name="Google Shape;299;p17"/>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300" name="Google Shape;300;p17"/>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301" name="Google Shape;301;p17" descr="C:\Users\user\AppData\Local\Microsoft\Windows\Temporary Internet Files\Content.Outlook\0TVTFSZK\AUTHENTIC-OLIVE-NET_Logo.png"/>
          <p:cNvPicPr preferRelativeResize="0"/>
          <p:nvPr/>
        </p:nvPicPr>
        <p:blipFill rotWithShape="1">
          <a:blip r:embed="rId4">
            <a:alphaModFix/>
          </a:blip>
          <a:srcRect/>
          <a:stretch/>
        </p:blipFill>
        <p:spPr>
          <a:xfrm>
            <a:off x="7106476" y="0"/>
            <a:ext cx="2037525" cy="675575"/>
          </a:xfrm>
          <a:prstGeom prst="rect">
            <a:avLst/>
          </a:prstGeom>
          <a:noFill/>
          <a:ln>
            <a:noFill/>
          </a:ln>
        </p:spPr>
      </p:pic>
      <p:pic>
        <p:nvPicPr>
          <p:cNvPr id="302" name="Google Shape;302;p17"/>
          <p:cNvPicPr preferRelativeResize="0"/>
          <p:nvPr/>
        </p:nvPicPr>
        <p:blipFill rotWithShape="1">
          <a:blip r:embed="rId5">
            <a:alphaModFix/>
          </a:blip>
          <a:srcRect/>
          <a:stretch/>
        </p:blipFill>
        <p:spPr>
          <a:xfrm>
            <a:off x="32562" y="28946"/>
            <a:ext cx="864096" cy="716704"/>
          </a:xfrm>
          <a:prstGeom prst="rect">
            <a:avLst/>
          </a:prstGeom>
          <a:noFill/>
          <a:ln>
            <a:noFill/>
          </a:ln>
        </p:spPr>
      </p:pic>
      <p:graphicFrame>
        <p:nvGraphicFramePr>
          <p:cNvPr id="303" name="Google Shape;303;p17"/>
          <p:cNvGraphicFramePr/>
          <p:nvPr>
            <p:extLst>
              <p:ext uri="{D42A27DB-BD31-4B8C-83A1-F6EECF244321}">
                <p14:modId xmlns:p14="http://schemas.microsoft.com/office/powerpoint/2010/main" val="4038621022"/>
              </p:ext>
            </p:extLst>
          </p:nvPr>
        </p:nvGraphicFramePr>
        <p:xfrm>
          <a:off x="442944" y="1474128"/>
          <a:ext cx="8229600" cy="4717200"/>
        </p:xfrm>
        <a:graphic>
          <a:graphicData uri="http://schemas.openxmlformats.org/drawingml/2006/table">
            <a:tbl>
              <a:tblPr>
                <a:noFill/>
                <a:tableStyleId>{F318751B-5266-44B2-A98C-734E125B0D57}</a:tableStyleId>
              </a:tblPr>
              <a:tblGrid>
                <a:gridCol w="3128850">
                  <a:extLst>
                    <a:ext uri="{9D8B030D-6E8A-4147-A177-3AD203B41FA5}">
                      <a16:colId xmlns:a16="http://schemas.microsoft.com/office/drawing/2014/main" val="20000"/>
                    </a:ext>
                  </a:extLst>
                </a:gridCol>
                <a:gridCol w="667950">
                  <a:extLst>
                    <a:ext uri="{9D8B030D-6E8A-4147-A177-3AD203B41FA5}">
                      <a16:colId xmlns:a16="http://schemas.microsoft.com/office/drawing/2014/main" val="20001"/>
                    </a:ext>
                  </a:extLst>
                </a:gridCol>
                <a:gridCol w="565675">
                  <a:extLst>
                    <a:ext uri="{9D8B030D-6E8A-4147-A177-3AD203B41FA5}">
                      <a16:colId xmlns:a16="http://schemas.microsoft.com/office/drawing/2014/main" val="20002"/>
                    </a:ext>
                  </a:extLst>
                </a:gridCol>
                <a:gridCol w="567825">
                  <a:extLst>
                    <a:ext uri="{9D8B030D-6E8A-4147-A177-3AD203B41FA5}">
                      <a16:colId xmlns:a16="http://schemas.microsoft.com/office/drawing/2014/main" val="20003"/>
                    </a:ext>
                  </a:extLst>
                </a:gridCol>
                <a:gridCol w="746250">
                  <a:extLst>
                    <a:ext uri="{9D8B030D-6E8A-4147-A177-3AD203B41FA5}">
                      <a16:colId xmlns:a16="http://schemas.microsoft.com/office/drawing/2014/main" val="20004"/>
                    </a:ext>
                  </a:extLst>
                </a:gridCol>
                <a:gridCol w="746250">
                  <a:extLst>
                    <a:ext uri="{9D8B030D-6E8A-4147-A177-3AD203B41FA5}">
                      <a16:colId xmlns:a16="http://schemas.microsoft.com/office/drawing/2014/main" val="20005"/>
                    </a:ext>
                  </a:extLst>
                </a:gridCol>
                <a:gridCol w="640800">
                  <a:extLst>
                    <a:ext uri="{9D8B030D-6E8A-4147-A177-3AD203B41FA5}">
                      <a16:colId xmlns:a16="http://schemas.microsoft.com/office/drawing/2014/main" val="20006"/>
                    </a:ext>
                  </a:extLst>
                </a:gridCol>
                <a:gridCol w="640800">
                  <a:extLst>
                    <a:ext uri="{9D8B030D-6E8A-4147-A177-3AD203B41FA5}">
                      <a16:colId xmlns:a16="http://schemas.microsoft.com/office/drawing/2014/main" val="20007"/>
                    </a:ext>
                  </a:extLst>
                </a:gridCol>
                <a:gridCol w="525200">
                  <a:extLst>
                    <a:ext uri="{9D8B030D-6E8A-4147-A177-3AD203B41FA5}">
                      <a16:colId xmlns:a16="http://schemas.microsoft.com/office/drawing/2014/main" val="20008"/>
                    </a:ext>
                  </a:extLst>
                </a:gridCol>
              </a:tblGrid>
              <a:tr h="415425">
                <a:tc rowSpan="2">
                  <a:txBody>
                    <a:bodyPr/>
                    <a:lstStyle/>
                    <a:p>
                      <a:pPr marL="0" marR="0" lvl="0" indent="0" algn="ctr" rtl="0">
                        <a:lnSpc>
                          <a:spcPct val="115000"/>
                        </a:lnSpc>
                        <a:spcBef>
                          <a:spcPts val="0"/>
                        </a:spcBef>
                        <a:spcAft>
                          <a:spcPts val="0"/>
                        </a:spcAft>
                        <a:buNone/>
                      </a:pPr>
                      <a:r>
                        <a:rPr lang="el-GR" sz="1000" u="none" strike="noStrike" cap="none" dirty="0">
                          <a:solidFill>
                            <a:schemeClr val="lt1"/>
                          </a:solidFill>
                          <a:latin typeface="Arial"/>
                          <a:ea typeface="Arial"/>
                          <a:cs typeface="Arial"/>
                          <a:sym typeface="Arial"/>
                        </a:rPr>
                        <a:t>OLIVE OIL PRODUCER</a:t>
                      </a:r>
                      <a:endParaRPr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244061"/>
                    </a:solidFill>
                  </a:tcPr>
                </a:tc>
                <a:tc gridSpan="8">
                  <a:txBody>
                    <a:bodyPr/>
                    <a:lstStyle/>
                    <a:p>
                      <a:pPr marL="0" marR="0" lvl="0" indent="0" algn="ctr" rtl="0">
                        <a:lnSpc>
                          <a:spcPct val="115000"/>
                        </a:lnSpc>
                        <a:spcBef>
                          <a:spcPts val="0"/>
                        </a:spcBef>
                        <a:spcAft>
                          <a:spcPts val="0"/>
                        </a:spcAft>
                        <a:buNone/>
                      </a:pPr>
                      <a:r>
                        <a:rPr lang="el-GR" sz="1000" u="none" strike="noStrike" cap="none">
                          <a:solidFill>
                            <a:schemeClr val="lt1"/>
                          </a:solidFill>
                          <a:latin typeface="Arial"/>
                          <a:ea typeface="Arial"/>
                          <a:cs typeface="Arial"/>
                          <a:sym typeface="Arial"/>
                        </a:rPr>
                        <a:t>CRITERIA</a:t>
                      </a:r>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244061"/>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0000"/>
                  </a:ext>
                </a:extLst>
              </a:tr>
              <a:tr h="536925">
                <a:tc vMerge="1">
                  <a:txBody>
                    <a:bodyPr/>
                    <a:lstStyle/>
                    <a:p>
                      <a:endParaRPr lang="el-GR"/>
                    </a:p>
                  </a:txBody>
                  <a:tcPr/>
                </a:tc>
                <a:tc>
                  <a:txBody>
                    <a:bodyPr/>
                    <a:lstStyle/>
                    <a:p>
                      <a:pPr marL="0" marR="0" lvl="0" indent="0" algn="ctr" rtl="0">
                        <a:lnSpc>
                          <a:spcPct val="115000"/>
                        </a:lnSpc>
                        <a:spcBef>
                          <a:spcPts val="0"/>
                        </a:spcBef>
                        <a:spcAft>
                          <a:spcPts val="0"/>
                        </a:spcAft>
                        <a:buNone/>
                      </a:pPr>
                      <a:r>
                        <a:rPr lang="el-GR" sz="800" u="none" strike="noStrike" cap="none" dirty="0">
                          <a:latin typeface="Arial"/>
                          <a:ea typeface="Arial"/>
                          <a:cs typeface="Arial"/>
                          <a:sym typeface="Arial"/>
                        </a:rPr>
                        <a:t>Preveza</a:t>
                      </a:r>
                      <a:endParaRPr sz="800"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tc>
                  <a:txBody>
                    <a:bodyPr/>
                    <a:lstStyle/>
                    <a:p>
                      <a:pPr marL="0" marR="0" lvl="0" indent="0" algn="ctr" rtl="0">
                        <a:lnSpc>
                          <a:spcPct val="115000"/>
                        </a:lnSpc>
                        <a:spcBef>
                          <a:spcPts val="0"/>
                        </a:spcBef>
                        <a:spcAft>
                          <a:spcPts val="0"/>
                        </a:spcAft>
                        <a:buNone/>
                      </a:pPr>
                      <a:r>
                        <a:rPr lang="el-GR" sz="800" u="none" strike="noStrike" cap="none" dirty="0">
                          <a:latin typeface="Arial"/>
                          <a:ea typeface="Arial"/>
                          <a:cs typeface="Arial"/>
                          <a:sym typeface="Arial"/>
                        </a:rPr>
                        <a:t>EVOO</a:t>
                      </a:r>
                      <a:endParaRPr sz="800"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tc>
                  <a:txBody>
                    <a:bodyPr/>
                    <a:lstStyle/>
                    <a:p>
                      <a:pPr marL="0" marR="0" lvl="0" indent="0" algn="ctr" rtl="0">
                        <a:lnSpc>
                          <a:spcPct val="115000"/>
                        </a:lnSpc>
                        <a:spcBef>
                          <a:spcPts val="0"/>
                        </a:spcBef>
                        <a:spcAft>
                          <a:spcPts val="0"/>
                        </a:spcAft>
                        <a:buNone/>
                      </a:pPr>
                      <a:r>
                        <a:rPr lang="el-GR" sz="800" u="none" strike="noStrike" cap="none" dirty="0" err="1">
                          <a:latin typeface="Arial"/>
                          <a:ea typeface="Arial"/>
                          <a:cs typeface="Arial"/>
                          <a:sym typeface="Arial"/>
                        </a:rPr>
                        <a:t>Company</a:t>
                      </a:r>
                      <a:r>
                        <a:rPr lang="el-GR" sz="800" u="none" strike="noStrike" cap="none" dirty="0">
                          <a:latin typeface="Arial"/>
                          <a:ea typeface="Arial"/>
                          <a:cs typeface="Arial"/>
                          <a:sym typeface="Arial"/>
                        </a:rPr>
                        <a:t> </a:t>
                      </a:r>
                      <a:r>
                        <a:rPr lang="el-GR" sz="800" u="none" strike="noStrike" cap="none" dirty="0" err="1">
                          <a:latin typeface="Arial"/>
                          <a:ea typeface="Arial"/>
                          <a:cs typeface="Arial"/>
                          <a:sym typeface="Arial"/>
                        </a:rPr>
                        <a:t>Size</a:t>
                      </a:r>
                      <a:endParaRPr sz="800"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tc>
                  <a:txBody>
                    <a:bodyPr/>
                    <a:lstStyle/>
                    <a:p>
                      <a:pPr marL="0" marR="0" lvl="0" indent="0" algn="ctr" rtl="0">
                        <a:lnSpc>
                          <a:spcPct val="115000"/>
                        </a:lnSpc>
                        <a:spcBef>
                          <a:spcPts val="0"/>
                        </a:spcBef>
                        <a:spcAft>
                          <a:spcPts val="0"/>
                        </a:spcAft>
                        <a:buNone/>
                      </a:pPr>
                      <a:r>
                        <a:rPr lang="el-GR" sz="800" u="none" strike="noStrike" cap="none">
                          <a:latin typeface="Arial"/>
                          <a:ea typeface="Arial"/>
                          <a:cs typeface="Arial"/>
                          <a:sym typeface="Arial"/>
                        </a:rPr>
                        <a:t>Variety</a:t>
                      </a:r>
                      <a:endParaRPr sz="80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tc>
                  <a:txBody>
                    <a:bodyPr/>
                    <a:lstStyle/>
                    <a:p>
                      <a:pPr marL="0" marR="0" lvl="0" indent="0" algn="ctr" rtl="0">
                        <a:lnSpc>
                          <a:spcPct val="115000"/>
                        </a:lnSpc>
                        <a:spcBef>
                          <a:spcPts val="0"/>
                        </a:spcBef>
                        <a:spcAft>
                          <a:spcPts val="0"/>
                        </a:spcAft>
                        <a:buNone/>
                      </a:pPr>
                      <a:r>
                        <a:rPr lang="el-GR" sz="800" u="none" strike="noStrike" cap="none" dirty="0" err="1">
                          <a:latin typeface="Arial"/>
                          <a:ea typeface="Arial"/>
                          <a:cs typeface="Arial"/>
                          <a:sym typeface="Arial"/>
                        </a:rPr>
                        <a:t>Cultivation</a:t>
                      </a:r>
                      <a:r>
                        <a:rPr lang="el-GR" sz="800" u="none" strike="noStrike" cap="none" dirty="0">
                          <a:latin typeface="Arial"/>
                          <a:ea typeface="Arial"/>
                          <a:cs typeface="Arial"/>
                          <a:sym typeface="Arial"/>
                        </a:rPr>
                        <a:t> </a:t>
                      </a:r>
                      <a:r>
                        <a:rPr lang="el-GR" sz="800" u="none" strike="noStrike" cap="none" dirty="0" err="1">
                          <a:latin typeface="Arial"/>
                          <a:ea typeface="Arial"/>
                          <a:cs typeface="Arial"/>
                          <a:sym typeface="Arial"/>
                        </a:rPr>
                        <a:t>Type</a:t>
                      </a:r>
                      <a:endParaRPr sz="800"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tc>
                  <a:txBody>
                    <a:bodyPr/>
                    <a:lstStyle/>
                    <a:p>
                      <a:pPr marL="0" marR="0" lvl="0" indent="0" algn="ctr" rtl="0">
                        <a:lnSpc>
                          <a:spcPct val="115000"/>
                        </a:lnSpc>
                        <a:spcBef>
                          <a:spcPts val="0"/>
                        </a:spcBef>
                        <a:spcAft>
                          <a:spcPts val="0"/>
                        </a:spcAft>
                        <a:buNone/>
                      </a:pPr>
                      <a:r>
                        <a:rPr lang="el-GR" sz="800" u="none" strike="noStrike" cap="none" dirty="0">
                          <a:latin typeface="Arial"/>
                          <a:ea typeface="Arial"/>
                          <a:cs typeface="Arial"/>
                          <a:sym typeface="Arial"/>
                        </a:rPr>
                        <a:t>PDO/PGI</a:t>
                      </a:r>
                      <a:endParaRPr sz="800"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tc>
                  <a:txBody>
                    <a:bodyPr/>
                    <a:lstStyle/>
                    <a:p>
                      <a:pPr marL="0" marR="0" lvl="0" indent="0" algn="ctr" rtl="0">
                        <a:lnSpc>
                          <a:spcPct val="115000"/>
                        </a:lnSpc>
                        <a:spcBef>
                          <a:spcPts val="0"/>
                        </a:spcBef>
                        <a:spcAft>
                          <a:spcPts val="0"/>
                        </a:spcAft>
                        <a:buNone/>
                      </a:pPr>
                      <a:r>
                        <a:rPr lang="el-GR" sz="800" u="none" strike="noStrike" cap="none" dirty="0" err="1">
                          <a:latin typeface="Arial"/>
                          <a:ea typeface="Arial"/>
                          <a:cs typeface="Arial"/>
                          <a:sym typeface="Arial"/>
                        </a:rPr>
                        <a:t>Production</a:t>
                      </a:r>
                      <a:r>
                        <a:rPr lang="el-GR" sz="800" u="none" strike="noStrike" cap="none" dirty="0">
                          <a:latin typeface="Arial"/>
                          <a:ea typeface="Arial"/>
                          <a:cs typeface="Arial"/>
                          <a:sym typeface="Arial"/>
                        </a:rPr>
                        <a:t> </a:t>
                      </a:r>
                      <a:r>
                        <a:rPr lang="el-GR" sz="800" u="none" strike="noStrike" cap="none" dirty="0" err="1">
                          <a:latin typeface="Arial"/>
                          <a:ea typeface="Arial"/>
                          <a:cs typeface="Arial"/>
                          <a:sym typeface="Arial"/>
                        </a:rPr>
                        <a:t>System</a:t>
                      </a:r>
                      <a:endParaRPr sz="800"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tc>
                  <a:txBody>
                    <a:bodyPr/>
                    <a:lstStyle/>
                    <a:p>
                      <a:pPr marL="0" marR="0" lvl="0" indent="0" algn="ctr" rtl="0">
                        <a:lnSpc>
                          <a:spcPct val="115000"/>
                        </a:lnSpc>
                        <a:spcBef>
                          <a:spcPts val="0"/>
                        </a:spcBef>
                        <a:spcAft>
                          <a:spcPts val="0"/>
                        </a:spcAft>
                        <a:buNone/>
                      </a:pPr>
                      <a:r>
                        <a:rPr lang="el-GR" sz="800" u="none" strike="noStrike" cap="none" dirty="0">
                          <a:latin typeface="Arial"/>
                          <a:ea typeface="Arial"/>
                          <a:cs typeface="Arial"/>
                          <a:sym typeface="Arial"/>
                        </a:rPr>
                        <a:t>Quality</a:t>
                      </a:r>
                      <a:endParaRPr sz="800" dirty="0"/>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B8CCE4"/>
                    </a:solidFill>
                  </a:tcPr>
                </a:tc>
                <a:extLst>
                  <a:ext uri="{0D108BD9-81ED-4DB2-BD59-A6C34878D82A}">
                    <a16:rowId xmlns:a16="http://schemas.microsoft.com/office/drawing/2014/main" val="10001"/>
                  </a:ext>
                </a:extLst>
              </a:tr>
              <a:tr h="627475">
                <a:tc>
                  <a:txBody>
                    <a:bodyPr/>
                    <a:lstStyle/>
                    <a:p>
                      <a:pPr marL="0" marR="0" lvl="0" indent="0" algn="l" rtl="0">
                        <a:lnSpc>
                          <a:spcPct val="115000"/>
                        </a:lnSpc>
                        <a:spcBef>
                          <a:spcPts val="0"/>
                        </a:spcBef>
                        <a:spcAft>
                          <a:spcPts val="0"/>
                        </a:spcAft>
                        <a:buClr>
                          <a:schemeClr val="dk1"/>
                        </a:buClr>
                        <a:buSzPts val="1000"/>
                        <a:buFont typeface="Arial"/>
                        <a:buNone/>
                      </a:pPr>
                      <a:r>
                        <a:rPr lang="el-GR" sz="1000" u="none" strike="noStrike" cap="none">
                          <a:latin typeface="Arial"/>
                          <a:ea typeface="Arial"/>
                          <a:cs typeface="Arial"/>
                          <a:sym typeface="Arial"/>
                        </a:rPr>
                        <a:t>1</a:t>
                      </a: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DBE5F1"/>
                    </a:solidFill>
                  </a:tcPr>
                </a:tc>
                <a:tc>
                  <a:txBody>
                    <a:bodyPr/>
                    <a:lstStyle/>
                    <a:p>
                      <a:pPr marL="0" marR="0" lvl="0" indent="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extLst>
                  <a:ext uri="{0D108BD9-81ED-4DB2-BD59-A6C34878D82A}">
                    <a16:rowId xmlns:a16="http://schemas.microsoft.com/office/drawing/2014/main" val="10002"/>
                  </a:ext>
                </a:extLst>
              </a:tr>
              <a:tr h="627475">
                <a:tc>
                  <a:txBody>
                    <a:bodyPr/>
                    <a:lstStyle/>
                    <a:p>
                      <a:pPr marL="0" marR="0" lvl="0" indent="0" algn="l" rtl="0">
                        <a:lnSpc>
                          <a:spcPct val="115000"/>
                        </a:lnSpc>
                        <a:spcBef>
                          <a:spcPts val="0"/>
                        </a:spcBef>
                        <a:spcAft>
                          <a:spcPts val="0"/>
                        </a:spcAft>
                        <a:buClr>
                          <a:schemeClr val="dk1"/>
                        </a:buClr>
                        <a:buSzPts val="1000"/>
                        <a:buFont typeface="Arial"/>
                        <a:buNone/>
                      </a:pPr>
                      <a:r>
                        <a:rPr lang="el-GR" sz="1000" u="none" strike="noStrike" cap="none">
                          <a:latin typeface="Arial"/>
                          <a:ea typeface="Arial"/>
                          <a:cs typeface="Arial"/>
                          <a:sym typeface="Arial"/>
                        </a:rPr>
                        <a:t>2</a:t>
                      </a: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DBE5F1"/>
                    </a:solidFill>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extLst>
                  <a:ext uri="{0D108BD9-81ED-4DB2-BD59-A6C34878D82A}">
                    <a16:rowId xmlns:a16="http://schemas.microsoft.com/office/drawing/2014/main" val="10003"/>
                  </a:ext>
                </a:extLst>
              </a:tr>
              <a:tr h="627475">
                <a:tc>
                  <a:txBody>
                    <a:bodyPr/>
                    <a:lstStyle/>
                    <a:p>
                      <a:pPr marL="0" marR="0" lvl="0" indent="0" algn="l" rtl="0">
                        <a:lnSpc>
                          <a:spcPct val="115000"/>
                        </a:lnSpc>
                        <a:spcBef>
                          <a:spcPts val="0"/>
                        </a:spcBef>
                        <a:spcAft>
                          <a:spcPts val="0"/>
                        </a:spcAft>
                        <a:buClr>
                          <a:schemeClr val="dk1"/>
                        </a:buClr>
                        <a:buSzPts val="1000"/>
                        <a:buFont typeface="Arial"/>
                        <a:buNone/>
                      </a:pPr>
                      <a:r>
                        <a:rPr lang="el-GR" sz="1000" u="none" strike="noStrike" cap="none">
                          <a:latin typeface="Arial"/>
                          <a:ea typeface="Arial"/>
                          <a:cs typeface="Arial"/>
                          <a:sym typeface="Arial"/>
                        </a:rPr>
                        <a:t>3</a:t>
                      </a: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DBE5F1"/>
                    </a:solidFill>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extLst>
                  <a:ext uri="{0D108BD9-81ED-4DB2-BD59-A6C34878D82A}">
                    <a16:rowId xmlns:a16="http://schemas.microsoft.com/office/drawing/2014/main" val="10004"/>
                  </a:ext>
                </a:extLst>
              </a:tr>
              <a:tr h="627475">
                <a:tc>
                  <a:txBody>
                    <a:bodyPr/>
                    <a:lstStyle/>
                    <a:p>
                      <a:pPr marL="0" marR="0" lvl="0" indent="0" algn="l" rtl="0">
                        <a:lnSpc>
                          <a:spcPct val="115000"/>
                        </a:lnSpc>
                        <a:spcBef>
                          <a:spcPts val="0"/>
                        </a:spcBef>
                        <a:spcAft>
                          <a:spcPts val="0"/>
                        </a:spcAft>
                        <a:buClr>
                          <a:schemeClr val="dk1"/>
                        </a:buClr>
                        <a:buSzPts val="1000"/>
                        <a:buFont typeface="Arial"/>
                        <a:buNone/>
                      </a:pPr>
                      <a:r>
                        <a:rPr lang="el-GR" sz="1000" u="none" strike="noStrike" cap="none">
                          <a:latin typeface="Arial"/>
                          <a:ea typeface="Arial"/>
                          <a:cs typeface="Arial"/>
                          <a:sym typeface="Arial"/>
                        </a:rPr>
                        <a:t>4</a:t>
                      </a: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DBE5F1"/>
                    </a:solidFill>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extLst>
                  <a:ext uri="{0D108BD9-81ED-4DB2-BD59-A6C34878D82A}">
                    <a16:rowId xmlns:a16="http://schemas.microsoft.com/office/drawing/2014/main" val="10005"/>
                  </a:ext>
                </a:extLst>
              </a:tr>
              <a:tr h="627475">
                <a:tc>
                  <a:txBody>
                    <a:bodyPr/>
                    <a:lstStyle/>
                    <a:p>
                      <a:pPr marL="0" marR="0" lvl="0" indent="0" algn="l" rtl="0">
                        <a:lnSpc>
                          <a:spcPct val="115000"/>
                        </a:lnSpc>
                        <a:spcBef>
                          <a:spcPts val="0"/>
                        </a:spcBef>
                        <a:spcAft>
                          <a:spcPts val="0"/>
                        </a:spcAft>
                        <a:buClr>
                          <a:schemeClr val="dk1"/>
                        </a:buClr>
                        <a:buSzPts val="1000"/>
                        <a:buFont typeface="Arial"/>
                        <a:buNone/>
                      </a:pPr>
                      <a:r>
                        <a:rPr lang="el-GR" sz="1000" u="none" strike="noStrike" cap="none">
                          <a:latin typeface="Arial"/>
                          <a:ea typeface="Arial"/>
                          <a:cs typeface="Arial"/>
                          <a:sym typeface="Arial"/>
                        </a:rPr>
                        <a:t>5</a:t>
                      </a: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DBE5F1"/>
                    </a:solidFill>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extLst>
                  <a:ext uri="{0D108BD9-81ED-4DB2-BD59-A6C34878D82A}">
                    <a16:rowId xmlns:a16="http://schemas.microsoft.com/office/drawing/2014/main" val="10006"/>
                  </a:ext>
                </a:extLst>
              </a:tr>
              <a:tr h="627475">
                <a:tc>
                  <a:txBody>
                    <a:bodyPr/>
                    <a:lstStyle/>
                    <a:p>
                      <a:pPr marL="0" marR="0" lvl="0" indent="0" algn="l" rtl="0">
                        <a:lnSpc>
                          <a:spcPct val="115000"/>
                        </a:lnSpc>
                        <a:spcBef>
                          <a:spcPts val="0"/>
                        </a:spcBef>
                        <a:spcAft>
                          <a:spcPts val="0"/>
                        </a:spcAft>
                        <a:buClr>
                          <a:schemeClr val="dk1"/>
                        </a:buClr>
                        <a:buSzPts val="1000"/>
                        <a:buFont typeface="Arial"/>
                        <a:buNone/>
                      </a:pPr>
                      <a:r>
                        <a:rPr lang="el-GR" sz="1000" u="none" strike="noStrike" cap="none" dirty="0">
                          <a:latin typeface="Arial"/>
                          <a:ea typeface="Arial"/>
                          <a:cs typeface="Arial"/>
                          <a:sym typeface="Arial"/>
                        </a:rPr>
                        <a:t>6</a:t>
                      </a:r>
                      <a:endParaRPr sz="1000" u="none" strike="noStrike" cap="none" dirty="0">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solidFill>
                      <a:srgbClr val="DBE5F1"/>
                    </a:solidFill>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dirty="0">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tc>
                  <a:txBody>
                    <a:bodyPr/>
                    <a:lstStyle/>
                    <a:p>
                      <a:pPr marL="342900" marR="0" lvl="0" indent="-279400" algn="ctr" rtl="0">
                        <a:lnSpc>
                          <a:spcPct val="115000"/>
                        </a:lnSpc>
                        <a:spcBef>
                          <a:spcPts val="0"/>
                        </a:spcBef>
                        <a:spcAft>
                          <a:spcPts val="0"/>
                        </a:spcAft>
                        <a:buClr>
                          <a:schemeClr val="dk1"/>
                        </a:buClr>
                        <a:buSzPts val="1000"/>
                        <a:buFont typeface="Noto Sans Symbols"/>
                        <a:buNone/>
                      </a:pPr>
                      <a:endParaRPr sz="1000" u="none" strike="noStrike" cap="none" dirty="0">
                        <a:latin typeface="Arial"/>
                        <a:ea typeface="Arial"/>
                        <a:cs typeface="Arial"/>
                        <a:sym typeface="Arial"/>
                      </a:endParaRPr>
                    </a:p>
                  </a:txBody>
                  <a:tcPr marL="59850" marR="59850" marT="0" marB="0" anchor="ctr">
                    <a:lnL w="12700" cap="flat" cmpd="sng">
                      <a:solidFill>
                        <a:srgbClr val="244061"/>
                      </a:solidFill>
                      <a:prstDash val="solid"/>
                      <a:round/>
                      <a:headEnd type="none" w="sm" len="sm"/>
                      <a:tailEnd type="none" w="sm" len="sm"/>
                    </a:lnL>
                    <a:lnR w="12700" cap="flat" cmpd="sng">
                      <a:solidFill>
                        <a:srgbClr val="244061"/>
                      </a:solidFill>
                      <a:prstDash val="solid"/>
                      <a:round/>
                      <a:headEnd type="none" w="sm" len="sm"/>
                      <a:tailEnd type="none" w="sm" len="sm"/>
                    </a:lnR>
                    <a:lnT w="12700" cap="flat" cmpd="sng">
                      <a:solidFill>
                        <a:srgbClr val="244061"/>
                      </a:solidFill>
                      <a:prstDash val="solid"/>
                      <a:round/>
                      <a:headEnd type="none" w="sm" len="sm"/>
                      <a:tailEnd type="none" w="sm" len="sm"/>
                    </a:lnT>
                    <a:lnB w="12700" cap="flat" cmpd="sng">
                      <a:solidFill>
                        <a:srgbClr val="24406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304" name="Google Shape;304;p17"/>
          <p:cNvSpPr/>
          <p:nvPr/>
        </p:nvSpPr>
        <p:spPr>
          <a:xfrm>
            <a:off x="457200" y="1955800"/>
            <a:ext cx="9144000" cy="457200"/>
          </a:xfrm>
          <a:prstGeom prst="rect">
            <a:avLst/>
          </a:prstGeom>
          <a:noFill/>
          <a:ln>
            <a:noFill/>
          </a:ln>
        </p:spPr>
        <p:txBody>
          <a:bodyPr spcFirstLastPara="1" wrap="square" lIns="91425" tIns="126950" rIns="91425" bIns="15235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txBox="1">
            <a:spLocks noGrp="1"/>
          </p:cNvSpPr>
          <p:nvPr>
            <p:ph type="title"/>
          </p:nvPr>
        </p:nvSpPr>
        <p:spPr>
          <a:xfrm>
            <a:off x="179512" y="188640"/>
            <a:ext cx="7992888" cy="1656184"/>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15000"/>
              </a:lnSpc>
              <a:spcBef>
                <a:spcPts val="0"/>
              </a:spcBef>
              <a:spcAft>
                <a:spcPts val="0"/>
              </a:spcAft>
              <a:buClr>
                <a:srgbClr val="000000"/>
              </a:buClr>
              <a:buSzPct val="100000"/>
              <a:buFont typeface="Arial"/>
              <a:buNone/>
            </a:pPr>
            <a:br>
              <a:rPr lang="el-GR" sz="3600" b="1" dirty="0">
                <a:solidFill>
                  <a:srgbClr val="000000"/>
                </a:solidFill>
                <a:latin typeface="Arial"/>
                <a:ea typeface="Arial"/>
                <a:cs typeface="Arial"/>
                <a:sym typeface="Arial"/>
              </a:rPr>
            </a:br>
            <a:br>
              <a:rPr lang="el-GR" sz="3600" b="1" dirty="0">
                <a:solidFill>
                  <a:srgbClr val="000000"/>
                </a:solidFill>
                <a:latin typeface="Arial"/>
                <a:ea typeface="Arial"/>
                <a:cs typeface="Arial"/>
                <a:sym typeface="Arial"/>
              </a:rPr>
            </a:br>
            <a:r>
              <a:rPr lang="el-GR" sz="3600" b="1" dirty="0">
                <a:solidFill>
                  <a:srgbClr val="000000"/>
                </a:solidFill>
                <a:latin typeface="Arial"/>
                <a:ea typeface="Arial"/>
                <a:cs typeface="Arial"/>
                <a:sym typeface="Arial"/>
              </a:rPr>
              <a:t>   </a:t>
            </a:r>
            <a:r>
              <a:rPr lang="el-GR" sz="3600" b="1" dirty="0" err="1">
                <a:solidFill>
                  <a:srgbClr val="000000"/>
                </a:solidFill>
              </a:rPr>
              <a:t>Authentic</a:t>
            </a:r>
            <a:r>
              <a:rPr lang="el-GR" sz="3600" b="1" dirty="0">
                <a:solidFill>
                  <a:srgbClr val="000000"/>
                </a:solidFill>
              </a:rPr>
              <a:t> Olive </a:t>
            </a:r>
            <a:r>
              <a:rPr lang="el-GR" sz="3600" b="1" dirty="0" err="1">
                <a:solidFill>
                  <a:srgbClr val="000000"/>
                </a:solidFill>
              </a:rPr>
              <a:t>Net</a:t>
            </a:r>
            <a:r>
              <a:rPr lang="el-GR" sz="3600" b="1" dirty="0">
                <a:solidFill>
                  <a:srgbClr val="000000"/>
                </a:solidFill>
              </a:rPr>
              <a:t> </a:t>
            </a:r>
            <a:r>
              <a:rPr lang="el-GR" sz="3600" b="1" dirty="0" err="1">
                <a:solidFill>
                  <a:srgbClr val="000000"/>
                </a:solidFill>
              </a:rPr>
              <a:t>Seal</a:t>
            </a:r>
            <a:br>
              <a:rPr lang="el-GR" sz="2200" dirty="0"/>
            </a:br>
            <a:br>
              <a:rPr lang="el-GR" sz="2200" b="1" dirty="0">
                <a:solidFill>
                  <a:srgbClr val="000000"/>
                </a:solidFill>
                <a:latin typeface="Arial"/>
                <a:ea typeface="Arial"/>
                <a:cs typeface="Arial"/>
                <a:sym typeface="Aria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r>
              <a:rPr lang="el-GR" sz="3200" dirty="0">
                <a:solidFill>
                  <a:srgbClr val="47796A"/>
                </a:solidFill>
              </a:rPr>
              <a:t> </a:t>
            </a:r>
            <a:endParaRPr sz="3200" dirty="0">
              <a:solidFill>
                <a:srgbClr val="47796A"/>
              </a:solidFill>
            </a:endParaRPr>
          </a:p>
        </p:txBody>
      </p:sp>
      <p:sp>
        <p:nvSpPr>
          <p:cNvPr id="90" name="Google Shape;90;p2"/>
          <p:cNvSpPr txBox="1">
            <a:spLocks noGrp="1"/>
          </p:cNvSpPr>
          <p:nvPr>
            <p:ph type="body" idx="1"/>
          </p:nvPr>
        </p:nvSpPr>
        <p:spPr>
          <a:xfrm>
            <a:off x="569132" y="2897560"/>
            <a:ext cx="7796472" cy="3389673"/>
          </a:xfrm>
          <a:prstGeom prst="rect">
            <a:avLst/>
          </a:prstGeom>
          <a:noFill/>
          <a:ln>
            <a:noFill/>
          </a:ln>
        </p:spPr>
        <p:txBody>
          <a:bodyPr spcFirstLastPara="1" wrap="square" lIns="91425" tIns="45700" rIns="91425" bIns="45700" anchor="t" anchorCtr="0">
            <a:normAutofit fontScale="25000" lnSpcReduction="20000"/>
          </a:bodyPr>
          <a:lstStyle/>
          <a:p>
            <a:pPr marL="0" lvl="0" indent="0" algn="just" rtl="0">
              <a:lnSpc>
                <a:spcPct val="120000"/>
              </a:lnSpc>
              <a:spcBef>
                <a:spcPts val="600"/>
              </a:spcBef>
              <a:spcAft>
                <a:spcPts val="600"/>
              </a:spcAft>
              <a:buClr>
                <a:schemeClr val="dk1"/>
              </a:buClr>
              <a:buSzPts val="275"/>
              <a:buFont typeface="Arial"/>
              <a:buNone/>
            </a:pPr>
            <a:r>
              <a:rPr lang="el-GR" sz="7000" dirty="0" err="1">
                <a:solidFill>
                  <a:schemeClr val="dk1"/>
                </a:solidFill>
              </a:rPr>
              <a:t>L’Authentic</a:t>
            </a:r>
            <a:r>
              <a:rPr lang="el-GR" sz="7000" dirty="0">
                <a:solidFill>
                  <a:schemeClr val="dk1"/>
                </a:solidFill>
              </a:rPr>
              <a:t> Olive </a:t>
            </a:r>
            <a:r>
              <a:rPr lang="el-GR" sz="7000" dirty="0" err="1">
                <a:solidFill>
                  <a:schemeClr val="dk1"/>
                </a:solidFill>
              </a:rPr>
              <a:t>Net</a:t>
            </a:r>
            <a:r>
              <a:rPr lang="el-GR" sz="7000" dirty="0">
                <a:solidFill>
                  <a:schemeClr val="dk1"/>
                </a:solidFill>
              </a:rPr>
              <a:t> </a:t>
            </a:r>
            <a:r>
              <a:rPr lang="el-GR" sz="7000" dirty="0" err="1">
                <a:solidFill>
                  <a:schemeClr val="dk1"/>
                </a:solidFill>
              </a:rPr>
              <a:t>Seal</a:t>
            </a:r>
            <a:r>
              <a:rPr lang="el-GR" sz="7000" dirty="0">
                <a:solidFill>
                  <a:schemeClr val="dk1"/>
                </a:solidFill>
              </a:rPr>
              <a:t> </a:t>
            </a:r>
            <a:r>
              <a:rPr lang="el-GR" sz="7000" b="0" dirty="0">
                <a:solidFill>
                  <a:schemeClr val="dk1"/>
                </a:solidFill>
              </a:rPr>
              <a:t>è </a:t>
            </a:r>
            <a:r>
              <a:rPr lang="el-GR" sz="7000" b="0" dirty="0" err="1">
                <a:solidFill>
                  <a:schemeClr val="dk1"/>
                </a:solidFill>
              </a:rPr>
              <a:t>un</a:t>
            </a:r>
            <a:r>
              <a:rPr lang="el-GR" sz="7000" b="0" dirty="0">
                <a:solidFill>
                  <a:schemeClr val="dk1"/>
                </a:solidFill>
              </a:rPr>
              <a:t> </a:t>
            </a:r>
            <a:r>
              <a:rPr lang="el-GR" sz="7000" b="0" dirty="0" err="1">
                <a:solidFill>
                  <a:schemeClr val="dk1"/>
                </a:solidFill>
              </a:rPr>
              <a:t>marchio</a:t>
            </a:r>
            <a:r>
              <a:rPr lang="el-GR" sz="7000" b="0" dirty="0">
                <a:solidFill>
                  <a:schemeClr val="dk1"/>
                </a:solidFill>
              </a:rPr>
              <a:t> </a:t>
            </a:r>
            <a:r>
              <a:rPr lang="el-GR" sz="7000" b="0" dirty="0" err="1">
                <a:solidFill>
                  <a:schemeClr val="dk1"/>
                </a:solidFill>
              </a:rPr>
              <a:t>commerciale</a:t>
            </a:r>
            <a:r>
              <a:rPr lang="el-GR" sz="7000" b="0" dirty="0">
                <a:solidFill>
                  <a:schemeClr val="dk1"/>
                </a:solidFill>
              </a:rPr>
              <a:t>/</a:t>
            </a:r>
            <a:r>
              <a:rPr lang="el-GR" sz="7000" b="0" dirty="0" err="1">
                <a:solidFill>
                  <a:schemeClr val="dk1"/>
                </a:solidFill>
              </a:rPr>
              <a:t>etichetta</a:t>
            </a:r>
            <a:r>
              <a:rPr lang="el-GR" sz="7000" b="0" dirty="0">
                <a:solidFill>
                  <a:schemeClr val="dk1"/>
                </a:solidFill>
              </a:rPr>
              <a:t> </a:t>
            </a:r>
            <a:r>
              <a:rPr lang="el-GR" sz="7000" b="0" dirty="0" err="1">
                <a:solidFill>
                  <a:schemeClr val="dk1"/>
                </a:solidFill>
              </a:rPr>
              <a:t>privata</a:t>
            </a:r>
            <a:r>
              <a:rPr lang="el-GR" sz="7000" b="0" dirty="0">
                <a:solidFill>
                  <a:schemeClr val="dk1"/>
                </a:solidFill>
              </a:rPr>
              <a:t>,</a:t>
            </a:r>
            <a:r>
              <a:rPr lang="en-US" sz="7000" b="0" dirty="0">
                <a:solidFill>
                  <a:schemeClr val="dk1"/>
                </a:solidFill>
              </a:rPr>
              <a:t> </a:t>
            </a:r>
            <a:r>
              <a:rPr lang="el-GR" sz="7000" b="0" dirty="0" err="1">
                <a:solidFill>
                  <a:schemeClr val="dk1"/>
                </a:solidFill>
              </a:rPr>
              <a:t>ideato</a:t>
            </a:r>
            <a:r>
              <a:rPr lang="el-GR" sz="7000" b="0" dirty="0">
                <a:solidFill>
                  <a:schemeClr val="dk1"/>
                </a:solidFill>
              </a:rPr>
              <a:t> </a:t>
            </a:r>
            <a:r>
              <a:rPr lang="el-GR" sz="7000" b="0" dirty="0" err="1">
                <a:solidFill>
                  <a:schemeClr val="dk1"/>
                </a:solidFill>
              </a:rPr>
              <a:t>nell’ambito</a:t>
            </a:r>
            <a:r>
              <a:rPr lang="el-GR" sz="7000" b="0" dirty="0">
                <a:solidFill>
                  <a:schemeClr val="dk1"/>
                </a:solidFill>
              </a:rPr>
              <a:t> </a:t>
            </a:r>
            <a:r>
              <a:rPr lang="el-GR" sz="7000" b="0" dirty="0" err="1">
                <a:solidFill>
                  <a:schemeClr val="dk1"/>
                </a:solidFill>
              </a:rPr>
              <a:t>del</a:t>
            </a:r>
            <a:r>
              <a:rPr lang="el-GR" sz="7000" b="0" dirty="0">
                <a:solidFill>
                  <a:schemeClr val="dk1"/>
                </a:solidFill>
              </a:rPr>
              <a:t> </a:t>
            </a:r>
            <a:r>
              <a:rPr lang="el-GR" sz="7000" b="0" dirty="0" err="1">
                <a:solidFill>
                  <a:schemeClr val="dk1"/>
                </a:solidFill>
              </a:rPr>
              <a:t>progetto</a:t>
            </a:r>
            <a:r>
              <a:rPr lang="el-GR" sz="7000" b="0" dirty="0">
                <a:solidFill>
                  <a:schemeClr val="dk1"/>
                </a:solidFill>
              </a:rPr>
              <a:t> </a:t>
            </a:r>
            <a:r>
              <a:rPr lang="el-GR" sz="7000" dirty="0">
                <a:solidFill>
                  <a:schemeClr val="dk1"/>
                </a:solidFill>
              </a:rPr>
              <a:t>AUTHENTIC-OLIVE-NET</a:t>
            </a:r>
            <a:r>
              <a:rPr lang="el-GR" sz="7000" b="0" dirty="0">
                <a:solidFill>
                  <a:schemeClr val="dk1"/>
                </a:solidFill>
              </a:rPr>
              <a:t> e </a:t>
            </a:r>
            <a:r>
              <a:rPr lang="el-GR" sz="7000" b="0" dirty="0" err="1">
                <a:solidFill>
                  <a:schemeClr val="dk1"/>
                </a:solidFill>
              </a:rPr>
              <a:t>sarà</a:t>
            </a:r>
            <a:r>
              <a:rPr lang="el-GR" sz="7000" b="0" dirty="0">
                <a:solidFill>
                  <a:schemeClr val="dk1"/>
                </a:solidFill>
              </a:rPr>
              <a:t> </a:t>
            </a:r>
            <a:r>
              <a:rPr lang="el-GR" sz="7000" b="0" dirty="0" err="1">
                <a:solidFill>
                  <a:schemeClr val="dk1"/>
                </a:solidFill>
              </a:rPr>
              <a:t>conferito</a:t>
            </a:r>
            <a:r>
              <a:rPr lang="en-US" sz="7000" b="0" dirty="0">
                <a:solidFill>
                  <a:schemeClr val="dk1"/>
                </a:solidFill>
              </a:rPr>
              <a:t> </a:t>
            </a:r>
            <a:r>
              <a:rPr lang="el-GR" sz="7000" b="0" dirty="0">
                <a:solidFill>
                  <a:schemeClr val="dk1"/>
                </a:solidFill>
              </a:rPr>
              <a:t>in </a:t>
            </a:r>
            <a:r>
              <a:rPr lang="el-GR" sz="7000" b="0" dirty="0" err="1">
                <a:solidFill>
                  <a:schemeClr val="dk1"/>
                </a:solidFill>
              </a:rPr>
              <a:t>prova</a:t>
            </a:r>
            <a:r>
              <a:rPr lang="el-GR" sz="7000" b="0" dirty="0">
                <a:solidFill>
                  <a:schemeClr val="dk1"/>
                </a:solidFill>
              </a:rPr>
              <a:t> </a:t>
            </a:r>
            <a:r>
              <a:rPr lang="el-GR" sz="7000" b="0" dirty="0" err="1">
                <a:solidFill>
                  <a:schemeClr val="dk1"/>
                </a:solidFill>
              </a:rPr>
              <a:t>solo</a:t>
            </a:r>
            <a:r>
              <a:rPr lang="el-GR" sz="7000" b="0" dirty="0">
                <a:solidFill>
                  <a:schemeClr val="dk1"/>
                </a:solidFill>
              </a:rPr>
              <a:t> a </a:t>
            </a:r>
            <a:r>
              <a:rPr lang="el-GR" sz="7000" b="0" dirty="0" err="1">
                <a:solidFill>
                  <a:schemeClr val="dk1"/>
                </a:solidFill>
              </a:rPr>
              <a:t>produttori</a:t>
            </a:r>
            <a:r>
              <a:rPr lang="el-GR" sz="7000" b="0" dirty="0">
                <a:solidFill>
                  <a:schemeClr val="dk1"/>
                </a:solidFill>
              </a:rPr>
              <a:t> </a:t>
            </a:r>
            <a:r>
              <a:rPr lang="el-GR" sz="7000" dirty="0" err="1">
                <a:solidFill>
                  <a:schemeClr val="dk1"/>
                </a:solidFill>
              </a:rPr>
              <a:t>Greci</a:t>
            </a:r>
            <a:r>
              <a:rPr lang="el-GR" sz="7000" dirty="0">
                <a:solidFill>
                  <a:schemeClr val="dk1"/>
                </a:solidFill>
              </a:rPr>
              <a:t> e Italiani </a:t>
            </a:r>
            <a:r>
              <a:rPr lang="el-GR" sz="7000" b="0" dirty="0" err="1">
                <a:solidFill>
                  <a:schemeClr val="dk1"/>
                </a:solidFill>
              </a:rPr>
              <a:t>di</a:t>
            </a:r>
            <a:r>
              <a:rPr lang="el-GR" sz="7000" b="0" dirty="0">
                <a:solidFill>
                  <a:schemeClr val="dk1"/>
                </a:solidFill>
              </a:rPr>
              <a:t> </a:t>
            </a:r>
            <a:r>
              <a:rPr lang="el-GR" sz="7000" b="0" dirty="0" err="1">
                <a:solidFill>
                  <a:schemeClr val="dk1"/>
                </a:solidFill>
              </a:rPr>
              <a:t>oli</a:t>
            </a:r>
            <a:r>
              <a:rPr lang="el-GR" sz="7000" b="0" dirty="0">
                <a:solidFill>
                  <a:schemeClr val="dk1"/>
                </a:solidFill>
              </a:rPr>
              <a:t> Extra </a:t>
            </a:r>
            <a:r>
              <a:rPr lang="el-GR" sz="7000" b="0" dirty="0" err="1">
                <a:solidFill>
                  <a:schemeClr val="dk1"/>
                </a:solidFill>
              </a:rPr>
              <a:t>Vergine</a:t>
            </a:r>
            <a:r>
              <a:rPr lang="el-GR" sz="7000" b="0" dirty="0">
                <a:solidFill>
                  <a:schemeClr val="dk1"/>
                </a:solidFill>
              </a:rPr>
              <a:t> </a:t>
            </a:r>
            <a:r>
              <a:rPr lang="el-GR" sz="7000" b="0" dirty="0" err="1">
                <a:solidFill>
                  <a:schemeClr val="dk1"/>
                </a:solidFill>
              </a:rPr>
              <a:t>di</a:t>
            </a:r>
            <a:r>
              <a:rPr lang="el-GR" sz="7000" b="0" dirty="0">
                <a:solidFill>
                  <a:schemeClr val="dk1"/>
                </a:solidFill>
              </a:rPr>
              <a:t> </a:t>
            </a:r>
            <a:r>
              <a:rPr lang="el-GR" sz="7000" b="0" dirty="0" err="1">
                <a:solidFill>
                  <a:schemeClr val="dk1"/>
                </a:solidFill>
              </a:rPr>
              <a:t>oliva</a:t>
            </a:r>
            <a:r>
              <a:rPr lang="en-US" sz="7000" b="0" dirty="0">
                <a:solidFill>
                  <a:schemeClr val="dk1"/>
                </a:solidFill>
              </a:rPr>
              <a:t> </a:t>
            </a:r>
            <a:r>
              <a:rPr lang="el-GR" sz="7000" b="0" dirty="0" err="1">
                <a:solidFill>
                  <a:schemeClr val="dk1"/>
                </a:solidFill>
              </a:rPr>
              <a:t>ottenuti</a:t>
            </a:r>
            <a:r>
              <a:rPr lang="el-GR" sz="7000" b="0" dirty="0">
                <a:solidFill>
                  <a:schemeClr val="dk1"/>
                </a:solidFill>
              </a:rPr>
              <a:t> </a:t>
            </a:r>
            <a:r>
              <a:rPr lang="el-GR" sz="7000" b="0" dirty="0" err="1">
                <a:solidFill>
                  <a:schemeClr val="dk1"/>
                </a:solidFill>
              </a:rPr>
              <a:t>dalle</a:t>
            </a:r>
            <a:r>
              <a:rPr lang="el-GR" sz="7000" b="0" dirty="0">
                <a:solidFill>
                  <a:schemeClr val="dk1"/>
                </a:solidFill>
              </a:rPr>
              <a:t> </a:t>
            </a:r>
            <a:r>
              <a:rPr lang="el-GR" sz="7000" b="0" dirty="0" err="1">
                <a:solidFill>
                  <a:schemeClr val="dk1"/>
                </a:solidFill>
              </a:rPr>
              <a:t>varietà</a:t>
            </a:r>
            <a:r>
              <a:rPr lang="el-GR" sz="7000" b="0" dirty="0">
                <a:solidFill>
                  <a:schemeClr val="dk1"/>
                </a:solidFill>
              </a:rPr>
              <a:t> </a:t>
            </a:r>
            <a:r>
              <a:rPr lang="el-GR" sz="7000" b="0" dirty="0" err="1">
                <a:solidFill>
                  <a:schemeClr val="dk1"/>
                </a:solidFill>
              </a:rPr>
              <a:t>locali</a:t>
            </a:r>
            <a:r>
              <a:rPr lang="el-GR" sz="7000" b="0" dirty="0">
                <a:solidFill>
                  <a:schemeClr val="dk1"/>
                </a:solidFill>
              </a:rPr>
              <a:t> </a:t>
            </a:r>
            <a:r>
              <a:rPr lang="el-GR" sz="7000" b="0" dirty="0" err="1">
                <a:solidFill>
                  <a:schemeClr val="dk1"/>
                </a:solidFill>
              </a:rPr>
              <a:t>scelte</a:t>
            </a:r>
            <a:r>
              <a:rPr lang="el-GR" sz="7000" b="0" dirty="0">
                <a:solidFill>
                  <a:schemeClr val="dk1"/>
                </a:solidFill>
              </a:rPr>
              <a:t> (</a:t>
            </a:r>
            <a:r>
              <a:rPr lang="el-GR" sz="7000" b="0" dirty="0" err="1">
                <a:solidFill>
                  <a:schemeClr val="dk1"/>
                </a:solidFill>
              </a:rPr>
              <a:t>Koroneiki</a:t>
            </a:r>
            <a:r>
              <a:rPr lang="el-GR" sz="7000" b="0" dirty="0">
                <a:solidFill>
                  <a:schemeClr val="dk1"/>
                </a:solidFill>
              </a:rPr>
              <a:t>, </a:t>
            </a:r>
            <a:r>
              <a:rPr lang="el-GR" sz="7000" b="0" dirty="0" err="1">
                <a:solidFill>
                  <a:schemeClr val="dk1"/>
                </a:solidFill>
              </a:rPr>
              <a:t>Lianolia</a:t>
            </a:r>
            <a:r>
              <a:rPr lang="el-GR" sz="7000" b="0" dirty="0">
                <a:solidFill>
                  <a:schemeClr val="dk1"/>
                </a:solidFill>
              </a:rPr>
              <a:t> </a:t>
            </a:r>
            <a:r>
              <a:rPr lang="el-GR" sz="7000" b="0" dirty="0" err="1">
                <a:solidFill>
                  <a:schemeClr val="dk1"/>
                </a:solidFill>
              </a:rPr>
              <a:t>Corfù</a:t>
            </a:r>
            <a:r>
              <a:rPr lang="el-GR" sz="7000" b="0" dirty="0">
                <a:solidFill>
                  <a:schemeClr val="dk1"/>
                </a:solidFill>
              </a:rPr>
              <a:t>, </a:t>
            </a:r>
            <a:r>
              <a:rPr lang="el-GR" sz="7000" b="0" dirty="0" err="1">
                <a:solidFill>
                  <a:schemeClr val="dk1"/>
                </a:solidFill>
              </a:rPr>
              <a:t>Favolosa</a:t>
            </a:r>
            <a:r>
              <a:rPr lang="el-GR" sz="7000" b="0" dirty="0">
                <a:solidFill>
                  <a:schemeClr val="dk1"/>
                </a:solidFill>
              </a:rPr>
              <a:t> FS-19, </a:t>
            </a:r>
            <a:r>
              <a:rPr lang="el-GR" sz="7000" b="0" dirty="0" err="1">
                <a:solidFill>
                  <a:schemeClr val="dk1"/>
                </a:solidFill>
              </a:rPr>
              <a:t>Coratina</a:t>
            </a:r>
            <a:r>
              <a:rPr lang="el-GR" sz="7000" b="0" dirty="0">
                <a:solidFill>
                  <a:schemeClr val="dk1"/>
                </a:solidFill>
              </a:rPr>
              <a:t>, </a:t>
            </a:r>
            <a:r>
              <a:rPr lang="el-GR" sz="7000" b="0" dirty="0" err="1">
                <a:solidFill>
                  <a:schemeClr val="dk1"/>
                </a:solidFill>
              </a:rPr>
              <a:t>Peranzana</a:t>
            </a:r>
            <a:r>
              <a:rPr lang="el-GR" sz="7000" b="0" dirty="0">
                <a:solidFill>
                  <a:schemeClr val="dk1"/>
                </a:solidFill>
              </a:rPr>
              <a:t>) </a:t>
            </a:r>
            <a:r>
              <a:rPr lang="el-GR" sz="7000" b="0" dirty="0" err="1">
                <a:solidFill>
                  <a:schemeClr val="dk1"/>
                </a:solidFill>
              </a:rPr>
              <a:t>della</a:t>
            </a:r>
            <a:r>
              <a:rPr lang="el-GR" sz="7000" b="0" dirty="0">
                <a:solidFill>
                  <a:schemeClr val="dk1"/>
                </a:solidFill>
              </a:rPr>
              <a:t> </a:t>
            </a:r>
            <a:r>
              <a:rPr lang="el-GR" sz="7000" b="0" dirty="0" err="1">
                <a:solidFill>
                  <a:schemeClr val="dk1"/>
                </a:solidFill>
              </a:rPr>
              <a:t>zona</a:t>
            </a:r>
            <a:r>
              <a:rPr lang="el-GR" sz="7000" b="0" dirty="0">
                <a:solidFill>
                  <a:schemeClr val="dk1"/>
                </a:solidFill>
              </a:rPr>
              <a:t> </a:t>
            </a:r>
            <a:r>
              <a:rPr lang="el-GR" sz="7000" b="0" dirty="0" err="1">
                <a:solidFill>
                  <a:schemeClr val="dk1"/>
                </a:solidFill>
              </a:rPr>
              <a:t>transfrontaliera</a:t>
            </a:r>
            <a:r>
              <a:rPr lang="el-GR" sz="7000" b="0" dirty="0">
                <a:solidFill>
                  <a:schemeClr val="dk1"/>
                </a:solidFill>
              </a:rPr>
              <a:t> GRECIA – ITALIA,</a:t>
            </a:r>
            <a:r>
              <a:rPr lang="en-US" sz="7000" b="0" dirty="0">
                <a:solidFill>
                  <a:schemeClr val="dk1"/>
                </a:solidFill>
              </a:rPr>
              <a:t> </a:t>
            </a:r>
            <a:r>
              <a:rPr lang="el-GR" sz="7000" b="0" dirty="0" err="1">
                <a:solidFill>
                  <a:schemeClr val="dk1"/>
                </a:solidFill>
              </a:rPr>
              <a:t>dopo</a:t>
            </a:r>
            <a:r>
              <a:rPr lang="el-GR" sz="7000" b="0" dirty="0">
                <a:solidFill>
                  <a:schemeClr val="dk1"/>
                </a:solidFill>
              </a:rPr>
              <a:t> </a:t>
            </a:r>
            <a:r>
              <a:rPr lang="el-GR" sz="7000" b="0" dirty="0" err="1">
                <a:solidFill>
                  <a:schemeClr val="dk1"/>
                </a:solidFill>
              </a:rPr>
              <a:t>verifica</a:t>
            </a:r>
            <a:r>
              <a:rPr lang="el-GR" sz="7000" b="0" dirty="0">
                <a:solidFill>
                  <a:schemeClr val="dk1"/>
                </a:solidFill>
              </a:rPr>
              <a:t> </a:t>
            </a:r>
            <a:r>
              <a:rPr lang="el-GR" sz="7000" b="0" dirty="0" err="1">
                <a:solidFill>
                  <a:schemeClr val="dk1"/>
                </a:solidFill>
              </a:rPr>
              <a:t>della</a:t>
            </a:r>
            <a:r>
              <a:rPr lang="el-GR" sz="7000" b="0" dirty="0">
                <a:solidFill>
                  <a:schemeClr val="dk1"/>
                </a:solidFill>
              </a:rPr>
              <a:t> </a:t>
            </a:r>
            <a:r>
              <a:rPr lang="el-GR" sz="7000" b="0" dirty="0" err="1">
                <a:solidFill>
                  <a:schemeClr val="dk1"/>
                </a:solidFill>
              </a:rPr>
              <a:t>conformità</a:t>
            </a:r>
            <a:r>
              <a:rPr lang="el-GR" sz="7000" b="0" dirty="0">
                <a:solidFill>
                  <a:schemeClr val="dk1"/>
                </a:solidFill>
              </a:rPr>
              <a:t> </a:t>
            </a:r>
            <a:r>
              <a:rPr lang="el-GR" sz="7000" b="0" dirty="0" err="1">
                <a:solidFill>
                  <a:schemeClr val="dk1"/>
                </a:solidFill>
              </a:rPr>
              <a:t>alle</a:t>
            </a:r>
            <a:r>
              <a:rPr lang="el-GR" sz="7000" b="0" dirty="0">
                <a:solidFill>
                  <a:schemeClr val="dk1"/>
                </a:solidFill>
              </a:rPr>
              <a:t> </a:t>
            </a:r>
            <a:r>
              <a:rPr lang="el-GR" sz="7000" b="0" dirty="0" err="1">
                <a:solidFill>
                  <a:schemeClr val="dk1"/>
                </a:solidFill>
              </a:rPr>
              <a:t>secifiche</a:t>
            </a:r>
            <a:r>
              <a:rPr lang="el-GR" sz="7000" b="0" dirty="0">
                <a:solidFill>
                  <a:schemeClr val="dk1"/>
                </a:solidFill>
              </a:rPr>
              <a:t> </a:t>
            </a:r>
            <a:r>
              <a:rPr lang="el-GR" sz="7000" b="0" dirty="0" err="1">
                <a:solidFill>
                  <a:schemeClr val="dk1"/>
                </a:solidFill>
              </a:rPr>
              <a:t>definite</a:t>
            </a:r>
            <a:r>
              <a:rPr lang="el-GR" sz="7000" b="0" dirty="0">
                <a:solidFill>
                  <a:schemeClr val="dk1"/>
                </a:solidFill>
              </a:rPr>
              <a:t>.</a:t>
            </a:r>
            <a:endParaRPr sz="7000" b="0" dirty="0">
              <a:solidFill>
                <a:schemeClr val="dk1"/>
              </a:solidFill>
            </a:endParaRPr>
          </a:p>
          <a:p>
            <a:pPr marL="0" lvl="0" indent="0" algn="just" rtl="0">
              <a:lnSpc>
                <a:spcPct val="120000"/>
              </a:lnSpc>
              <a:spcBef>
                <a:spcPts val="600"/>
              </a:spcBef>
              <a:spcAft>
                <a:spcPts val="600"/>
              </a:spcAft>
              <a:buClr>
                <a:schemeClr val="dk1"/>
              </a:buClr>
              <a:buSzPts val="275"/>
              <a:buFont typeface="Arial"/>
              <a:buNone/>
            </a:pPr>
            <a:r>
              <a:rPr lang="el-GR" sz="7000" b="0" dirty="0">
                <a:solidFill>
                  <a:schemeClr val="dk1"/>
                </a:solidFill>
              </a:rPr>
              <a:t>L’ </a:t>
            </a:r>
            <a:r>
              <a:rPr lang="el-GR" sz="7000" b="0" dirty="0" err="1">
                <a:solidFill>
                  <a:schemeClr val="dk1"/>
                </a:solidFill>
              </a:rPr>
              <a:t>Ente</a:t>
            </a:r>
            <a:r>
              <a:rPr lang="el-GR" sz="7000" b="0" dirty="0">
                <a:solidFill>
                  <a:schemeClr val="dk1"/>
                </a:solidFill>
              </a:rPr>
              <a:t> </a:t>
            </a:r>
            <a:r>
              <a:rPr lang="el-GR" sz="7000" b="0" dirty="0" err="1">
                <a:solidFill>
                  <a:schemeClr val="dk1"/>
                </a:solidFill>
              </a:rPr>
              <a:t>Competente</a:t>
            </a:r>
            <a:r>
              <a:rPr lang="el-GR" sz="7000" b="0" dirty="0">
                <a:solidFill>
                  <a:schemeClr val="dk1"/>
                </a:solidFill>
              </a:rPr>
              <a:t> per </a:t>
            </a:r>
            <a:r>
              <a:rPr lang="el-GR" sz="7000" b="0" dirty="0" err="1">
                <a:solidFill>
                  <a:schemeClr val="dk1"/>
                </a:solidFill>
              </a:rPr>
              <a:t>il</a:t>
            </a:r>
            <a:r>
              <a:rPr lang="el-GR" sz="7000" b="0" dirty="0">
                <a:solidFill>
                  <a:schemeClr val="dk1"/>
                </a:solidFill>
              </a:rPr>
              <a:t> </a:t>
            </a:r>
            <a:r>
              <a:rPr lang="el-GR" sz="7000" b="0" dirty="0" err="1">
                <a:solidFill>
                  <a:schemeClr val="dk1"/>
                </a:solidFill>
              </a:rPr>
              <a:t>conferimento</a:t>
            </a:r>
            <a:r>
              <a:rPr lang="el-GR" sz="7000" b="0" dirty="0">
                <a:solidFill>
                  <a:schemeClr val="dk1"/>
                </a:solidFill>
              </a:rPr>
              <a:t> </a:t>
            </a:r>
            <a:r>
              <a:rPr lang="el-GR" sz="7000" b="0" dirty="0" err="1">
                <a:solidFill>
                  <a:schemeClr val="dk1"/>
                </a:solidFill>
              </a:rPr>
              <a:t>del</a:t>
            </a:r>
            <a:r>
              <a:rPr lang="el-GR" sz="7000" b="0" dirty="0">
                <a:solidFill>
                  <a:schemeClr val="dk1"/>
                </a:solidFill>
              </a:rPr>
              <a:t> </a:t>
            </a:r>
            <a:r>
              <a:rPr lang="el-GR" sz="7000" b="0" dirty="0" err="1">
                <a:solidFill>
                  <a:schemeClr val="dk1"/>
                </a:solidFill>
              </a:rPr>
              <a:t>marchio</a:t>
            </a:r>
            <a:r>
              <a:rPr lang="el-GR" sz="7000" b="0" dirty="0">
                <a:solidFill>
                  <a:schemeClr val="dk1"/>
                </a:solidFill>
              </a:rPr>
              <a:t> in </a:t>
            </a:r>
            <a:r>
              <a:rPr lang="el-GR" sz="7000" b="0" dirty="0" err="1">
                <a:solidFill>
                  <a:schemeClr val="dk1"/>
                </a:solidFill>
              </a:rPr>
              <a:t>Grecia</a:t>
            </a:r>
            <a:r>
              <a:rPr lang="el-GR" sz="7000" b="0" dirty="0">
                <a:solidFill>
                  <a:schemeClr val="dk1"/>
                </a:solidFill>
              </a:rPr>
              <a:t> è </a:t>
            </a:r>
            <a:r>
              <a:rPr lang="el-GR" sz="7000" b="0" dirty="0" err="1">
                <a:solidFill>
                  <a:schemeClr val="dk1"/>
                </a:solidFill>
              </a:rPr>
              <a:t>la</a:t>
            </a:r>
            <a:r>
              <a:rPr lang="en-US" sz="7000" b="0" dirty="0">
                <a:solidFill>
                  <a:schemeClr val="dk1"/>
                </a:solidFill>
              </a:rPr>
              <a:t> </a:t>
            </a:r>
            <a:r>
              <a:rPr lang="el-GR" sz="7000" dirty="0">
                <a:solidFill>
                  <a:schemeClr val="dk1"/>
                </a:solidFill>
              </a:rPr>
              <a:t>Camera </a:t>
            </a:r>
            <a:r>
              <a:rPr lang="el-GR" sz="7000" dirty="0" err="1">
                <a:solidFill>
                  <a:schemeClr val="dk1"/>
                </a:solidFill>
              </a:rPr>
              <a:t>di</a:t>
            </a:r>
            <a:r>
              <a:rPr lang="el-GR" sz="7000" dirty="0">
                <a:solidFill>
                  <a:schemeClr val="dk1"/>
                </a:solidFill>
              </a:rPr>
              <a:t> </a:t>
            </a:r>
            <a:r>
              <a:rPr lang="el-GR" sz="7000" dirty="0" err="1">
                <a:solidFill>
                  <a:schemeClr val="dk1"/>
                </a:solidFill>
              </a:rPr>
              <a:t>commercio</a:t>
            </a:r>
            <a:r>
              <a:rPr lang="el-GR" sz="7000" dirty="0">
                <a:solidFill>
                  <a:schemeClr val="dk1"/>
                </a:solidFill>
              </a:rPr>
              <a:t> </a:t>
            </a:r>
            <a:r>
              <a:rPr lang="el-GR" sz="7000" dirty="0" err="1">
                <a:solidFill>
                  <a:schemeClr val="dk1"/>
                </a:solidFill>
              </a:rPr>
              <a:t>di</a:t>
            </a:r>
            <a:r>
              <a:rPr lang="el-GR" sz="7000" dirty="0">
                <a:solidFill>
                  <a:schemeClr val="dk1"/>
                </a:solidFill>
              </a:rPr>
              <a:t> Prevez</a:t>
            </a:r>
            <a:r>
              <a:rPr lang="el-GR" sz="7000" b="0" dirty="0">
                <a:solidFill>
                  <a:schemeClr val="dk1"/>
                </a:solidFill>
              </a:rPr>
              <a:t>a, e in </a:t>
            </a:r>
            <a:r>
              <a:rPr lang="el-GR" sz="7000" b="0" dirty="0" err="1">
                <a:solidFill>
                  <a:schemeClr val="dk1"/>
                </a:solidFill>
              </a:rPr>
              <a:t>Italia</a:t>
            </a:r>
            <a:r>
              <a:rPr lang="el-GR" sz="7000" b="0" dirty="0">
                <a:solidFill>
                  <a:schemeClr val="dk1"/>
                </a:solidFill>
              </a:rPr>
              <a:t> </a:t>
            </a:r>
            <a:r>
              <a:rPr lang="el-GR" sz="7000" b="0" dirty="0" err="1">
                <a:solidFill>
                  <a:schemeClr val="dk1"/>
                </a:solidFill>
              </a:rPr>
              <a:t>la</a:t>
            </a:r>
            <a:r>
              <a:rPr lang="el-GR" sz="7000" b="0" dirty="0">
                <a:solidFill>
                  <a:schemeClr val="dk1"/>
                </a:solidFill>
              </a:rPr>
              <a:t> </a:t>
            </a:r>
            <a:r>
              <a:rPr lang="el-GR" sz="7000" dirty="0">
                <a:solidFill>
                  <a:schemeClr val="dk1"/>
                </a:solidFill>
              </a:rPr>
              <a:t>Camera </a:t>
            </a:r>
            <a:r>
              <a:rPr lang="el-GR" sz="7000" dirty="0" err="1">
                <a:solidFill>
                  <a:schemeClr val="dk1"/>
                </a:solidFill>
              </a:rPr>
              <a:t>di</a:t>
            </a:r>
            <a:r>
              <a:rPr lang="el-GR" sz="7000" dirty="0">
                <a:solidFill>
                  <a:schemeClr val="dk1"/>
                </a:solidFill>
              </a:rPr>
              <a:t> </a:t>
            </a:r>
            <a:r>
              <a:rPr lang="el-GR" sz="7000" dirty="0" err="1">
                <a:solidFill>
                  <a:schemeClr val="dk1"/>
                </a:solidFill>
              </a:rPr>
              <a:t>Commercio</a:t>
            </a:r>
            <a:r>
              <a:rPr lang="el-GR" sz="7000" dirty="0">
                <a:solidFill>
                  <a:schemeClr val="dk1"/>
                </a:solidFill>
              </a:rPr>
              <a:t> </a:t>
            </a:r>
            <a:r>
              <a:rPr lang="el-GR" sz="7000" dirty="0" err="1">
                <a:solidFill>
                  <a:schemeClr val="dk1"/>
                </a:solidFill>
              </a:rPr>
              <a:t>di</a:t>
            </a:r>
            <a:r>
              <a:rPr lang="en-US" sz="7000" dirty="0">
                <a:solidFill>
                  <a:schemeClr val="dk1"/>
                </a:solidFill>
              </a:rPr>
              <a:t> </a:t>
            </a:r>
            <a:r>
              <a:rPr lang="el-GR" sz="7000" dirty="0" err="1">
                <a:solidFill>
                  <a:schemeClr val="dk1"/>
                </a:solidFill>
              </a:rPr>
              <a:t>Foggia</a:t>
            </a:r>
            <a:r>
              <a:rPr lang="el-GR" sz="7000" b="0" dirty="0">
                <a:solidFill>
                  <a:schemeClr val="dk1"/>
                </a:solidFill>
              </a:rPr>
              <a:t>, </a:t>
            </a:r>
            <a:r>
              <a:rPr lang="el-GR" sz="7000" b="0" dirty="0" err="1">
                <a:solidFill>
                  <a:schemeClr val="dk1"/>
                </a:solidFill>
              </a:rPr>
              <a:t>mentre</a:t>
            </a:r>
            <a:r>
              <a:rPr lang="el-GR" sz="7000" b="0" dirty="0">
                <a:solidFill>
                  <a:schemeClr val="dk1"/>
                </a:solidFill>
              </a:rPr>
              <a:t> </a:t>
            </a:r>
            <a:r>
              <a:rPr lang="el-GR" sz="7000" b="0" dirty="0" err="1">
                <a:solidFill>
                  <a:schemeClr val="dk1"/>
                </a:solidFill>
              </a:rPr>
              <a:t>l’ente</a:t>
            </a:r>
            <a:r>
              <a:rPr lang="el-GR" sz="7000" b="0" dirty="0">
                <a:solidFill>
                  <a:schemeClr val="dk1"/>
                </a:solidFill>
              </a:rPr>
              <a:t> </a:t>
            </a:r>
            <a:r>
              <a:rPr lang="el-GR" sz="7000" b="0" dirty="0" err="1">
                <a:solidFill>
                  <a:schemeClr val="dk1"/>
                </a:solidFill>
              </a:rPr>
              <a:t>competente</a:t>
            </a:r>
            <a:r>
              <a:rPr lang="el-GR" sz="7000" b="0" dirty="0">
                <a:solidFill>
                  <a:schemeClr val="dk1"/>
                </a:solidFill>
              </a:rPr>
              <a:t> per </a:t>
            </a:r>
            <a:r>
              <a:rPr lang="el-GR" sz="7000" b="0" dirty="0" err="1">
                <a:solidFill>
                  <a:schemeClr val="dk1"/>
                </a:solidFill>
              </a:rPr>
              <a:t>il</a:t>
            </a:r>
            <a:r>
              <a:rPr lang="el-GR" sz="7000" b="0" dirty="0">
                <a:solidFill>
                  <a:schemeClr val="dk1"/>
                </a:solidFill>
              </a:rPr>
              <a:t> </a:t>
            </a:r>
            <a:r>
              <a:rPr lang="el-GR" sz="7000" b="0" dirty="0" err="1">
                <a:solidFill>
                  <a:schemeClr val="dk1"/>
                </a:solidFill>
              </a:rPr>
              <a:t>Controllo</a:t>
            </a:r>
            <a:r>
              <a:rPr lang="el-GR" sz="7000" b="0" dirty="0">
                <a:solidFill>
                  <a:schemeClr val="dk1"/>
                </a:solidFill>
              </a:rPr>
              <a:t> </a:t>
            </a:r>
            <a:r>
              <a:rPr lang="el-GR" sz="7000" b="0" dirty="0" err="1">
                <a:solidFill>
                  <a:schemeClr val="dk1"/>
                </a:solidFill>
              </a:rPr>
              <a:t>della</a:t>
            </a:r>
            <a:r>
              <a:rPr lang="el-GR" sz="7000" b="0" dirty="0">
                <a:solidFill>
                  <a:schemeClr val="dk1"/>
                </a:solidFill>
              </a:rPr>
              <a:t> </a:t>
            </a:r>
            <a:r>
              <a:rPr lang="el-GR" sz="7000" b="0" dirty="0" err="1">
                <a:solidFill>
                  <a:schemeClr val="dk1"/>
                </a:solidFill>
              </a:rPr>
              <a:t>Qualità</a:t>
            </a:r>
            <a:r>
              <a:rPr lang="el-GR" sz="7000" b="0" dirty="0">
                <a:solidFill>
                  <a:schemeClr val="dk1"/>
                </a:solidFill>
              </a:rPr>
              <a:t> </a:t>
            </a:r>
            <a:r>
              <a:rPr lang="el-GR" sz="7000" b="0" dirty="0" err="1">
                <a:solidFill>
                  <a:schemeClr val="dk1"/>
                </a:solidFill>
              </a:rPr>
              <a:t>dei</a:t>
            </a:r>
            <a:r>
              <a:rPr lang="en-US" sz="7000" b="0" dirty="0">
                <a:solidFill>
                  <a:schemeClr val="dk1"/>
                </a:solidFill>
              </a:rPr>
              <a:t> </a:t>
            </a:r>
            <a:r>
              <a:rPr lang="el-GR" sz="7000" b="0" dirty="0" err="1">
                <a:solidFill>
                  <a:schemeClr val="dk1"/>
                </a:solidFill>
              </a:rPr>
              <a:t>campioni</a:t>
            </a:r>
            <a:r>
              <a:rPr lang="el-GR" sz="7000" b="0" dirty="0">
                <a:solidFill>
                  <a:schemeClr val="dk1"/>
                </a:solidFill>
              </a:rPr>
              <a:t> </a:t>
            </a:r>
            <a:r>
              <a:rPr lang="el-GR" sz="7000" b="0" dirty="0" err="1">
                <a:solidFill>
                  <a:schemeClr val="dk1"/>
                </a:solidFill>
              </a:rPr>
              <a:t>di</a:t>
            </a:r>
            <a:r>
              <a:rPr lang="el-GR" sz="7000" b="0" dirty="0">
                <a:solidFill>
                  <a:schemeClr val="dk1"/>
                </a:solidFill>
              </a:rPr>
              <a:t> </a:t>
            </a:r>
            <a:r>
              <a:rPr lang="el-GR" sz="7000" b="0" dirty="0" err="1">
                <a:solidFill>
                  <a:schemeClr val="dk1"/>
                </a:solidFill>
              </a:rPr>
              <a:t>olio</a:t>
            </a:r>
            <a:r>
              <a:rPr lang="el-GR" sz="7000" b="0" dirty="0">
                <a:solidFill>
                  <a:schemeClr val="dk1"/>
                </a:solidFill>
              </a:rPr>
              <a:t> </a:t>
            </a:r>
            <a:r>
              <a:rPr lang="el-GR" sz="7000" b="0" dirty="0" err="1">
                <a:solidFill>
                  <a:schemeClr val="dk1"/>
                </a:solidFill>
              </a:rPr>
              <a:t>di</a:t>
            </a:r>
            <a:r>
              <a:rPr lang="el-GR" sz="7000" b="0" dirty="0">
                <a:solidFill>
                  <a:schemeClr val="dk1"/>
                </a:solidFill>
              </a:rPr>
              <a:t> </a:t>
            </a:r>
            <a:r>
              <a:rPr lang="el-GR" sz="7000" b="0" dirty="0" err="1">
                <a:solidFill>
                  <a:schemeClr val="dk1"/>
                </a:solidFill>
              </a:rPr>
              <a:t>oliva</a:t>
            </a:r>
            <a:r>
              <a:rPr lang="el-GR" sz="7000" b="0" dirty="0">
                <a:solidFill>
                  <a:schemeClr val="dk1"/>
                </a:solidFill>
              </a:rPr>
              <a:t> </a:t>
            </a:r>
            <a:r>
              <a:rPr lang="el-GR" sz="7000" b="0" dirty="0" err="1">
                <a:solidFill>
                  <a:schemeClr val="dk1"/>
                </a:solidFill>
              </a:rPr>
              <a:t>depositati</a:t>
            </a:r>
            <a:r>
              <a:rPr lang="el-GR" sz="7000" b="0" dirty="0">
                <a:solidFill>
                  <a:schemeClr val="dk1"/>
                </a:solidFill>
              </a:rPr>
              <a:t> </a:t>
            </a:r>
            <a:r>
              <a:rPr lang="el-GR" sz="7000" b="0" dirty="0" err="1">
                <a:solidFill>
                  <a:schemeClr val="dk1"/>
                </a:solidFill>
              </a:rPr>
              <a:t>dai</a:t>
            </a:r>
            <a:r>
              <a:rPr lang="el-GR" sz="7000" b="0" dirty="0">
                <a:solidFill>
                  <a:schemeClr val="dk1"/>
                </a:solidFill>
              </a:rPr>
              <a:t> </a:t>
            </a:r>
            <a:r>
              <a:rPr lang="el-GR" sz="7000" b="0" dirty="0" err="1">
                <a:solidFill>
                  <a:schemeClr val="dk1"/>
                </a:solidFill>
              </a:rPr>
              <a:t>produttori</a:t>
            </a:r>
            <a:r>
              <a:rPr lang="el-GR" sz="7000" b="0" dirty="0">
                <a:solidFill>
                  <a:schemeClr val="dk1"/>
                </a:solidFill>
              </a:rPr>
              <a:t> è </a:t>
            </a:r>
            <a:r>
              <a:rPr lang="el-GR" sz="7000" dirty="0">
                <a:solidFill>
                  <a:schemeClr val="dk1"/>
                </a:solidFill>
              </a:rPr>
              <a:t>ELGO-DEMETER</a:t>
            </a:r>
            <a:r>
              <a:rPr lang="el-GR" sz="7000" b="0" dirty="0">
                <a:solidFill>
                  <a:schemeClr val="dk1"/>
                </a:solidFill>
              </a:rPr>
              <a:t>.</a:t>
            </a:r>
            <a:endParaRPr sz="7000" b="0" dirty="0">
              <a:solidFill>
                <a:schemeClr val="dk1"/>
              </a:solidFill>
            </a:endParaRPr>
          </a:p>
          <a:p>
            <a:pPr marL="0" lvl="0" indent="0" algn="just" rtl="0">
              <a:lnSpc>
                <a:spcPct val="120000"/>
              </a:lnSpc>
              <a:spcBef>
                <a:spcPts val="600"/>
              </a:spcBef>
              <a:spcAft>
                <a:spcPts val="0"/>
              </a:spcAft>
              <a:buClr>
                <a:schemeClr val="dk1"/>
              </a:buClr>
              <a:buSzPct val="100000"/>
              <a:buNone/>
            </a:pPr>
            <a:endParaRPr sz="1800" b="0" dirty="0">
              <a:solidFill>
                <a:schemeClr val="dk1"/>
              </a:solidFill>
            </a:endParaRPr>
          </a:p>
          <a:p>
            <a:pPr marL="342900" lvl="0" indent="0" algn="just" rtl="0">
              <a:lnSpc>
                <a:spcPct val="120000"/>
              </a:lnSpc>
              <a:spcBef>
                <a:spcPts val="600"/>
              </a:spcBef>
              <a:spcAft>
                <a:spcPts val="0"/>
              </a:spcAft>
              <a:buClr>
                <a:schemeClr val="lt2"/>
              </a:buClr>
              <a:buSzPct val="100000"/>
              <a:buFont typeface="Noto Sans Symbols"/>
              <a:buNone/>
            </a:pPr>
            <a:endParaRPr sz="8000" b="0" dirty="0">
              <a:solidFill>
                <a:schemeClr val="dk1"/>
              </a:solidFill>
            </a:endParaRPr>
          </a:p>
          <a:p>
            <a:pPr marL="0" lvl="0" indent="0" algn="just" rtl="0">
              <a:lnSpc>
                <a:spcPct val="120000"/>
              </a:lnSpc>
              <a:spcBef>
                <a:spcPts val="600"/>
              </a:spcBef>
              <a:spcAft>
                <a:spcPts val="0"/>
              </a:spcAft>
              <a:buClr>
                <a:schemeClr val="lt2"/>
              </a:buClr>
              <a:buSzPct val="100000"/>
              <a:buNone/>
            </a:pPr>
            <a:endParaRPr sz="8000" b="0" dirty="0">
              <a:solidFill>
                <a:schemeClr val="dk1"/>
              </a:solidFill>
            </a:endParaRPr>
          </a:p>
          <a:p>
            <a:pPr marL="0" lvl="0" indent="0" algn="l" rtl="0">
              <a:spcBef>
                <a:spcPts val="160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l" rtl="0">
              <a:spcBef>
                <a:spcPts val="160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l" rtl="0">
              <a:spcBef>
                <a:spcPts val="160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just" rtl="0">
              <a:lnSpc>
                <a:spcPct val="120000"/>
              </a:lnSpc>
              <a:spcBef>
                <a:spcPts val="600"/>
              </a:spcBef>
              <a:spcAft>
                <a:spcPts val="0"/>
              </a:spcAft>
              <a:buClr>
                <a:schemeClr val="lt2"/>
              </a:buClr>
              <a:buSzPct val="100000"/>
              <a:buNone/>
            </a:pPr>
            <a:endParaRPr sz="8000" b="0" dirty="0">
              <a:solidFill>
                <a:schemeClr val="dk1"/>
              </a:solidFill>
              <a:latin typeface="Arial"/>
              <a:ea typeface="Arial"/>
              <a:cs typeface="Arial"/>
              <a:sym typeface="Arial"/>
            </a:endParaRPr>
          </a:p>
          <a:p>
            <a:pPr marL="342900" lvl="0" indent="-165100" algn="just" rtl="0">
              <a:lnSpc>
                <a:spcPct val="80000"/>
              </a:lnSpc>
              <a:spcBef>
                <a:spcPts val="116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ct val="100000"/>
              <a:buNone/>
            </a:pPr>
            <a:endParaRPr sz="1800" b="1" dirty="0">
              <a:latin typeface="Verdana"/>
              <a:ea typeface="Verdana"/>
              <a:cs typeface="Verdana"/>
              <a:sym typeface="Verdana"/>
            </a:endParaRPr>
          </a:p>
        </p:txBody>
      </p:sp>
      <p:graphicFrame>
        <p:nvGraphicFramePr>
          <p:cNvPr id="91" name="Google Shape;91;p2"/>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92" name="Google Shape;92;p2"/>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lnSpc>
                <a:spcPct val="100000"/>
              </a:lnSpc>
              <a:spcBef>
                <a:spcPts val="0"/>
              </a:spcBef>
              <a:spcAft>
                <a:spcPts val="0"/>
              </a:spcAft>
              <a:buClr>
                <a:schemeClr val="dk1"/>
              </a:buClr>
              <a:buSzPct val="100000"/>
              <a:buFont typeface="Arial"/>
              <a:buNone/>
            </a:pPr>
            <a:endParaRPr sz="1600" b="0" i="0" u="none" strike="noStrike" cap="none">
              <a:solidFill>
                <a:schemeClr val="dk1"/>
              </a:solidFill>
              <a:latin typeface="Arial"/>
              <a:ea typeface="Arial"/>
              <a:cs typeface="Arial"/>
              <a:sym typeface="Arial"/>
            </a:endParaRPr>
          </a:p>
        </p:txBody>
      </p:sp>
      <p:pic>
        <p:nvPicPr>
          <p:cNvPr id="93" name="Google Shape;93;p2"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94" name="Google Shape;94;p2"/>
          <p:cNvPicPr preferRelativeResize="0"/>
          <p:nvPr/>
        </p:nvPicPr>
        <p:blipFill rotWithShape="1">
          <a:blip r:embed="rId5">
            <a:alphaModFix/>
          </a:blip>
          <a:srcRect/>
          <a:stretch/>
        </p:blipFill>
        <p:spPr>
          <a:xfrm>
            <a:off x="0" y="28945"/>
            <a:ext cx="936104" cy="776429"/>
          </a:xfrm>
          <a:prstGeom prst="rect">
            <a:avLst/>
          </a:prstGeom>
          <a:noFill/>
          <a:ln>
            <a:noFill/>
          </a:ln>
        </p:spPr>
      </p:pic>
      <p:pic>
        <p:nvPicPr>
          <p:cNvPr id="95" name="Google Shape;95;p2"/>
          <p:cNvPicPr preferRelativeResize="0"/>
          <p:nvPr/>
        </p:nvPicPr>
        <p:blipFill rotWithShape="1">
          <a:blip r:embed="rId6">
            <a:alphaModFix/>
          </a:blip>
          <a:srcRect/>
          <a:stretch/>
        </p:blipFill>
        <p:spPr>
          <a:xfrm>
            <a:off x="1533209" y="657751"/>
            <a:ext cx="2145665" cy="1937385"/>
          </a:xfrm>
          <a:prstGeom prst="rect">
            <a:avLst/>
          </a:prstGeom>
          <a:noFill/>
          <a:ln>
            <a:noFill/>
          </a:ln>
        </p:spPr>
      </p:pic>
      <p:pic>
        <p:nvPicPr>
          <p:cNvPr id="96" name="Google Shape;96;p2" descr="cid:21B4B1A6-FA35-4AE2-9013-8175E2923C60@lan"/>
          <p:cNvPicPr preferRelativeResize="0"/>
          <p:nvPr/>
        </p:nvPicPr>
        <p:blipFill rotWithShape="1">
          <a:blip r:embed="rId7">
            <a:alphaModFix/>
          </a:blip>
          <a:srcRect/>
          <a:stretch/>
        </p:blipFill>
        <p:spPr>
          <a:xfrm>
            <a:off x="5032571" y="570767"/>
            <a:ext cx="2355502" cy="214551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3"/>
          <p:cNvSpPr txBox="1">
            <a:spLocks noGrp="1"/>
          </p:cNvSpPr>
          <p:nvPr>
            <p:ph type="title"/>
          </p:nvPr>
        </p:nvSpPr>
        <p:spPr>
          <a:xfrm>
            <a:off x="-59288" y="567507"/>
            <a:ext cx="8424900" cy="17361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115000"/>
              </a:lnSpc>
              <a:spcBef>
                <a:spcPts val="0"/>
              </a:spcBef>
              <a:spcAft>
                <a:spcPts val="0"/>
              </a:spcAft>
              <a:buClr>
                <a:srgbClr val="000000"/>
              </a:buClr>
              <a:buSzPct val="100000"/>
              <a:buFont typeface="Arial"/>
              <a:buNone/>
            </a:pPr>
            <a:br>
              <a:rPr lang="el-GR" sz="3600" b="1" dirty="0">
                <a:solidFill>
                  <a:srgbClr val="000000"/>
                </a:solidFill>
                <a:latin typeface="Arial"/>
                <a:ea typeface="Arial"/>
                <a:cs typeface="Arial"/>
                <a:sym typeface="Arial"/>
              </a:rPr>
            </a:br>
            <a:br>
              <a:rPr lang="el-GR" sz="3600" b="1" dirty="0">
                <a:solidFill>
                  <a:srgbClr val="000000"/>
                </a:solidFill>
                <a:latin typeface="Arial"/>
                <a:ea typeface="Arial"/>
                <a:cs typeface="Arial"/>
                <a:sym typeface="Arial"/>
              </a:rPr>
            </a:br>
            <a:r>
              <a:rPr lang="el-GR" sz="2700" b="1" dirty="0" err="1">
                <a:solidFill>
                  <a:srgbClr val="000000"/>
                </a:solidFill>
              </a:rPr>
              <a:t>Obiettivo</a:t>
            </a:r>
            <a:r>
              <a:rPr lang="el-GR" sz="2700" b="1" dirty="0">
                <a:solidFill>
                  <a:srgbClr val="000000"/>
                </a:solidFill>
              </a:rPr>
              <a:t> </a:t>
            </a:r>
            <a:r>
              <a:rPr lang="el-GR" sz="2700" b="1" dirty="0" err="1">
                <a:solidFill>
                  <a:srgbClr val="000000"/>
                </a:solidFill>
              </a:rPr>
              <a:t>dell’Authentic</a:t>
            </a:r>
            <a:r>
              <a:rPr lang="el-GR" sz="2700" b="1" dirty="0">
                <a:solidFill>
                  <a:srgbClr val="000000"/>
                </a:solidFill>
              </a:rPr>
              <a:t> Olive </a:t>
            </a:r>
            <a:r>
              <a:rPr lang="el-GR" sz="2700" b="1" dirty="0" err="1">
                <a:solidFill>
                  <a:srgbClr val="000000"/>
                </a:solidFill>
              </a:rPr>
              <a:t>Net</a:t>
            </a:r>
            <a:r>
              <a:rPr lang="el-GR" sz="2700" b="1" dirty="0">
                <a:solidFill>
                  <a:srgbClr val="000000"/>
                </a:solidFill>
              </a:rPr>
              <a:t> </a:t>
            </a:r>
            <a:r>
              <a:rPr lang="el-GR" sz="2700" b="1" dirty="0" err="1">
                <a:solidFill>
                  <a:srgbClr val="000000"/>
                </a:solidFill>
              </a:rPr>
              <a:t>Seal</a:t>
            </a:r>
            <a:br>
              <a:rPr lang="el-GR" sz="2200" dirty="0"/>
            </a:br>
            <a:br>
              <a:rPr lang="el-GR" sz="2200" b="1" dirty="0">
                <a:solidFill>
                  <a:srgbClr val="000000"/>
                </a:solidFill>
                <a:latin typeface="Arial"/>
                <a:ea typeface="Arial"/>
                <a:cs typeface="Arial"/>
                <a:sym typeface="Aria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br>
              <a:rPr lang="el-GR" sz="3600" b="1" dirty="0">
                <a:solidFill>
                  <a:schemeClr val="dk2"/>
                </a:solidFill>
                <a:latin typeface="Arial"/>
                <a:ea typeface="Arial"/>
                <a:cs typeface="Arial"/>
                <a:sym typeface="Arial"/>
              </a:rPr>
            </a:br>
            <a:r>
              <a:rPr lang="el-GR" sz="3200" dirty="0">
                <a:solidFill>
                  <a:srgbClr val="47796A"/>
                </a:solidFill>
              </a:rPr>
              <a:t> </a:t>
            </a:r>
            <a:endParaRPr sz="3200" dirty="0">
              <a:solidFill>
                <a:srgbClr val="47796A"/>
              </a:solidFill>
            </a:endParaRPr>
          </a:p>
        </p:txBody>
      </p:sp>
      <p:sp>
        <p:nvSpPr>
          <p:cNvPr id="103" name="Google Shape;103;p3"/>
          <p:cNvSpPr txBox="1">
            <a:spLocks noGrp="1"/>
          </p:cNvSpPr>
          <p:nvPr>
            <p:ph type="body" idx="1"/>
          </p:nvPr>
        </p:nvSpPr>
        <p:spPr>
          <a:xfrm>
            <a:off x="201236" y="3669564"/>
            <a:ext cx="8372400" cy="2592300"/>
          </a:xfrm>
          <a:prstGeom prst="rect">
            <a:avLst/>
          </a:prstGeom>
          <a:noFill/>
          <a:ln>
            <a:noFill/>
          </a:ln>
        </p:spPr>
        <p:txBody>
          <a:bodyPr spcFirstLastPara="1" wrap="square" lIns="91425" tIns="45700" rIns="91425" bIns="45700" anchor="t" anchorCtr="0">
            <a:normAutofit fontScale="25000" lnSpcReduction="20000"/>
          </a:bodyPr>
          <a:lstStyle/>
          <a:p>
            <a:pPr marL="342900" lvl="0" indent="0" algn="just" rtl="0">
              <a:lnSpc>
                <a:spcPct val="120000"/>
              </a:lnSpc>
              <a:spcBef>
                <a:spcPts val="600"/>
              </a:spcBef>
              <a:spcAft>
                <a:spcPts val="600"/>
              </a:spcAft>
              <a:buClr>
                <a:schemeClr val="dk1"/>
              </a:buClr>
              <a:buSzPts val="275"/>
              <a:buFont typeface="Arial"/>
              <a:buNone/>
            </a:pPr>
            <a:r>
              <a:rPr lang="el-GR" sz="7000" dirty="0" err="1">
                <a:solidFill>
                  <a:srgbClr val="000000"/>
                </a:solidFill>
              </a:rPr>
              <a:t>L’obiettivo</a:t>
            </a:r>
            <a:r>
              <a:rPr lang="el-GR" sz="7000" dirty="0">
                <a:solidFill>
                  <a:srgbClr val="000000"/>
                </a:solidFill>
              </a:rPr>
              <a:t> </a:t>
            </a:r>
            <a:r>
              <a:rPr lang="el-GR" sz="7000" dirty="0" err="1">
                <a:solidFill>
                  <a:srgbClr val="000000"/>
                </a:solidFill>
              </a:rPr>
              <a:t>dell’Authentic</a:t>
            </a:r>
            <a:r>
              <a:rPr lang="el-GR" sz="7000" dirty="0">
                <a:solidFill>
                  <a:srgbClr val="000000"/>
                </a:solidFill>
              </a:rPr>
              <a:t> Olive </a:t>
            </a:r>
            <a:r>
              <a:rPr lang="el-GR" sz="7000" dirty="0" err="1">
                <a:solidFill>
                  <a:srgbClr val="000000"/>
                </a:solidFill>
              </a:rPr>
              <a:t>Net</a:t>
            </a:r>
            <a:r>
              <a:rPr lang="el-GR" sz="7000" dirty="0">
                <a:solidFill>
                  <a:srgbClr val="000000"/>
                </a:solidFill>
              </a:rPr>
              <a:t> </a:t>
            </a:r>
            <a:r>
              <a:rPr lang="el-GR" sz="7000" dirty="0" err="1">
                <a:solidFill>
                  <a:srgbClr val="000000"/>
                </a:solidFill>
              </a:rPr>
              <a:t>Seal</a:t>
            </a:r>
            <a:r>
              <a:rPr lang="el-GR" sz="7000" dirty="0">
                <a:solidFill>
                  <a:srgbClr val="000000"/>
                </a:solidFill>
              </a:rPr>
              <a:t> è:</a:t>
            </a:r>
            <a:endParaRPr sz="7000" dirty="0">
              <a:solidFill>
                <a:srgbClr val="000000"/>
              </a:solidFill>
            </a:endParaRPr>
          </a:p>
          <a:p>
            <a:pPr marL="342900" lvl="0" indent="0" algn="just" rtl="0">
              <a:lnSpc>
                <a:spcPct val="120000"/>
              </a:lnSpc>
              <a:spcBef>
                <a:spcPts val="600"/>
              </a:spcBef>
              <a:spcAft>
                <a:spcPts val="600"/>
              </a:spcAft>
              <a:buClr>
                <a:schemeClr val="dk1"/>
              </a:buClr>
              <a:buSzPts val="275"/>
              <a:buFont typeface="Arial"/>
              <a:buNone/>
            </a:pPr>
            <a:r>
              <a:rPr lang="el-GR" sz="7000" dirty="0">
                <a:solidFill>
                  <a:srgbClr val="000000"/>
                </a:solidFill>
              </a:rPr>
              <a:t>• </a:t>
            </a:r>
            <a:r>
              <a:rPr lang="el-GR" sz="7000" dirty="0" err="1">
                <a:solidFill>
                  <a:srgbClr val="000000"/>
                </a:solidFill>
              </a:rPr>
              <a:t>rafforzare</a:t>
            </a:r>
            <a:r>
              <a:rPr lang="el-GR" sz="7000" dirty="0">
                <a:solidFill>
                  <a:srgbClr val="000000"/>
                </a:solidFill>
              </a:rPr>
              <a:t> </a:t>
            </a:r>
            <a:r>
              <a:rPr lang="el-GR" sz="7000" dirty="0" err="1">
                <a:solidFill>
                  <a:srgbClr val="000000"/>
                </a:solidFill>
              </a:rPr>
              <a:t>la</a:t>
            </a:r>
            <a:r>
              <a:rPr lang="el-GR" sz="7000" dirty="0">
                <a:solidFill>
                  <a:srgbClr val="000000"/>
                </a:solidFill>
              </a:rPr>
              <a:t> </a:t>
            </a:r>
            <a:r>
              <a:rPr lang="el-GR" sz="7000" dirty="0" err="1">
                <a:solidFill>
                  <a:srgbClr val="000000"/>
                </a:solidFill>
              </a:rPr>
              <a:t>fiducia</a:t>
            </a:r>
            <a:r>
              <a:rPr lang="el-GR" sz="7000" dirty="0">
                <a:solidFill>
                  <a:srgbClr val="000000"/>
                </a:solidFill>
              </a:rPr>
              <a:t> </a:t>
            </a:r>
            <a:r>
              <a:rPr lang="el-GR" sz="7000" dirty="0" err="1">
                <a:solidFill>
                  <a:srgbClr val="000000"/>
                </a:solidFill>
              </a:rPr>
              <a:t>dei</a:t>
            </a:r>
            <a:r>
              <a:rPr lang="el-GR" sz="7000" dirty="0">
                <a:solidFill>
                  <a:srgbClr val="000000"/>
                </a:solidFill>
              </a:rPr>
              <a:t> </a:t>
            </a:r>
            <a:r>
              <a:rPr lang="el-GR" sz="7000" dirty="0" err="1">
                <a:solidFill>
                  <a:srgbClr val="000000"/>
                </a:solidFill>
              </a:rPr>
              <a:t>consumatori</a:t>
            </a:r>
            <a:r>
              <a:rPr lang="el-GR" sz="7000" dirty="0">
                <a:solidFill>
                  <a:srgbClr val="000000"/>
                </a:solidFill>
              </a:rPr>
              <a:t> </a:t>
            </a:r>
            <a:r>
              <a:rPr lang="el-GR" sz="7000" dirty="0" err="1">
                <a:solidFill>
                  <a:srgbClr val="000000"/>
                </a:solidFill>
              </a:rPr>
              <a:t>verso</a:t>
            </a:r>
            <a:r>
              <a:rPr lang="el-GR" sz="7000" dirty="0">
                <a:solidFill>
                  <a:srgbClr val="000000"/>
                </a:solidFill>
              </a:rPr>
              <a:t> </a:t>
            </a:r>
            <a:r>
              <a:rPr lang="el-GR" sz="7000" dirty="0" err="1">
                <a:solidFill>
                  <a:srgbClr val="000000"/>
                </a:solidFill>
              </a:rPr>
              <a:t>gli</a:t>
            </a:r>
            <a:r>
              <a:rPr lang="el-GR" sz="7000" dirty="0">
                <a:solidFill>
                  <a:srgbClr val="000000"/>
                </a:solidFill>
              </a:rPr>
              <a:t> </a:t>
            </a:r>
            <a:r>
              <a:rPr lang="el-GR" sz="7000" dirty="0" err="1">
                <a:solidFill>
                  <a:srgbClr val="000000"/>
                </a:solidFill>
              </a:rPr>
              <a:t>oli</a:t>
            </a:r>
            <a:r>
              <a:rPr lang="el-GR" sz="7000" dirty="0">
                <a:solidFill>
                  <a:srgbClr val="000000"/>
                </a:solidFill>
              </a:rPr>
              <a:t> </a:t>
            </a:r>
            <a:r>
              <a:rPr lang="el-GR" sz="7000" dirty="0" err="1">
                <a:solidFill>
                  <a:srgbClr val="000000"/>
                </a:solidFill>
              </a:rPr>
              <a:t>di</a:t>
            </a:r>
            <a:r>
              <a:rPr lang="el-GR" sz="7000" dirty="0">
                <a:solidFill>
                  <a:srgbClr val="000000"/>
                </a:solidFill>
              </a:rPr>
              <a:t> </a:t>
            </a:r>
            <a:r>
              <a:rPr lang="el-GR" sz="7000" dirty="0" err="1">
                <a:solidFill>
                  <a:srgbClr val="000000"/>
                </a:solidFill>
              </a:rPr>
              <a:t>oliva</a:t>
            </a:r>
            <a:r>
              <a:rPr lang="el-GR" sz="7000" dirty="0">
                <a:solidFill>
                  <a:srgbClr val="000000"/>
                </a:solidFill>
              </a:rPr>
              <a:t> </a:t>
            </a:r>
            <a:r>
              <a:rPr lang="el-GR" sz="7000" dirty="0" err="1">
                <a:solidFill>
                  <a:srgbClr val="000000"/>
                </a:solidFill>
              </a:rPr>
              <a:t>provenienti</a:t>
            </a:r>
            <a:r>
              <a:rPr lang="el-GR" sz="7000" dirty="0">
                <a:solidFill>
                  <a:srgbClr val="000000"/>
                </a:solidFill>
              </a:rPr>
              <a:t> </a:t>
            </a:r>
            <a:r>
              <a:rPr lang="el-GR" sz="7000" dirty="0" err="1">
                <a:solidFill>
                  <a:srgbClr val="000000"/>
                </a:solidFill>
              </a:rPr>
              <a:t>dalla</a:t>
            </a:r>
            <a:r>
              <a:rPr lang="el-GR" sz="7000" dirty="0">
                <a:solidFill>
                  <a:srgbClr val="000000"/>
                </a:solidFill>
              </a:rPr>
              <a:t> </a:t>
            </a:r>
            <a:r>
              <a:rPr lang="el-GR" sz="7000" dirty="0" err="1">
                <a:solidFill>
                  <a:srgbClr val="000000"/>
                </a:solidFill>
              </a:rPr>
              <a:t>zona</a:t>
            </a:r>
            <a:r>
              <a:rPr lang="el-GR" sz="7000" dirty="0">
                <a:solidFill>
                  <a:srgbClr val="000000"/>
                </a:solidFill>
              </a:rPr>
              <a:t> </a:t>
            </a:r>
            <a:r>
              <a:rPr lang="el-GR" sz="7000" dirty="0" err="1">
                <a:solidFill>
                  <a:srgbClr val="000000"/>
                </a:solidFill>
              </a:rPr>
              <a:t>transfrontaliera</a:t>
            </a:r>
            <a:r>
              <a:rPr lang="el-GR" sz="7000" dirty="0">
                <a:solidFill>
                  <a:srgbClr val="000000"/>
                </a:solidFill>
              </a:rPr>
              <a:t> GRECIA-ITALIA</a:t>
            </a:r>
            <a:endParaRPr sz="7000" dirty="0">
              <a:solidFill>
                <a:srgbClr val="000000"/>
              </a:solidFill>
            </a:endParaRPr>
          </a:p>
          <a:p>
            <a:pPr marL="342900" lvl="0" indent="0" algn="just" rtl="0">
              <a:lnSpc>
                <a:spcPct val="120000"/>
              </a:lnSpc>
              <a:spcBef>
                <a:spcPts val="600"/>
              </a:spcBef>
              <a:spcAft>
                <a:spcPts val="600"/>
              </a:spcAft>
              <a:buClr>
                <a:schemeClr val="dk1"/>
              </a:buClr>
              <a:buSzPts val="275"/>
              <a:buFont typeface="Arial"/>
              <a:buNone/>
            </a:pPr>
            <a:r>
              <a:rPr lang="el-GR" sz="7000" dirty="0">
                <a:solidFill>
                  <a:srgbClr val="000000"/>
                </a:solidFill>
              </a:rPr>
              <a:t>• </a:t>
            </a:r>
            <a:r>
              <a:rPr lang="el-GR" sz="7000" dirty="0" err="1">
                <a:solidFill>
                  <a:srgbClr val="000000"/>
                </a:solidFill>
              </a:rPr>
              <a:t>proteggere</a:t>
            </a:r>
            <a:r>
              <a:rPr lang="el-GR" sz="7000" dirty="0">
                <a:solidFill>
                  <a:srgbClr val="000000"/>
                </a:solidFill>
              </a:rPr>
              <a:t> </a:t>
            </a:r>
            <a:r>
              <a:rPr lang="el-GR" sz="7000" dirty="0" err="1">
                <a:solidFill>
                  <a:srgbClr val="000000"/>
                </a:solidFill>
              </a:rPr>
              <a:t>gli</a:t>
            </a:r>
            <a:r>
              <a:rPr lang="el-GR" sz="7000" dirty="0">
                <a:solidFill>
                  <a:srgbClr val="000000"/>
                </a:solidFill>
              </a:rPr>
              <a:t> </a:t>
            </a:r>
            <a:r>
              <a:rPr lang="el-GR" sz="7000" dirty="0" err="1">
                <a:solidFill>
                  <a:srgbClr val="000000"/>
                </a:solidFill>
              </a:rPr>
              <a:t>interessi</a:t>
            </a:r>
            <a:r>
              <a:rPr lang="el-GR" sz="7000" dirty="0">
                <a:solidFill>
                  <a:srgbClr val="000000"/>
                </a:solidFill>
              </a:rPr>
              <a:t> </a:t>
            </a:r>
            <a:r>
              <a:rPr lang="el-GR" sz="7000" dirty="0" err="1">
                <a:solidFill>
                  <a:srgbClr val="000000"/>
                </a:solidFill>
              </a:rPr>
              <a:t>dei</a:t>
            </a:r>
            <a:r>
              <a:rPr lang="el-GR" sz="7000" dirty="0">
                <a:solidFill>
                  <a:srgbClr val="000000"/>
                </a:solidFill>
              </a:rPr>
              <a:t> </a:t>
            </a:r>
            <a:r>
              <a:rPr lang="el-GR" sz="7000" dirty="0" err="1">
                <a:solidFill>
                  <a:srgbClr val="000000"/>
                </a:solidFill>
              </a:rPr>
              <a:t>produttori</a:t>
            </a:r>
            <a:r>
              <a:rPr lang="el-GR" sz="7000" dirty="0">
                <a:solidFill>
                  <a:srgbClr val="000000"/>
                </a:solidFill>
              </a:rPr>
              <a:t> </a:t>
            </a:r>
            <a:r>
              <a:rPr lang="el-GR" sz="7000" dirty="0" err="1">
                <a:solidFill>
                  <a:srgbClr val="000000"/>
                </a:solidFill>
              </a:rPr>
              <a:t>dalla</a:t>
            </a:r>
            <a:r>
              <a:rPr lang="el-GR" sz="7000" dirty="0">
                <a:solidFill>
                  <a:srgbClr val="000000"/>
                </a:solidFill>
              </a:rPr>
              <a:t> </a:t>
            </a:r>
            <a:r>
              <a:rPr lang="el-GR" sz="7000" dirty="0" err="1">
                <a:solidFill>
                  <a:srgbClr val="000000"/>
                </a:solidFill>
              </a:rPr>
              <a:t>disinformazione</a:t>
            </a:r>
            <a:r>
              <a:rPr lang="el-GR" sz="7000" dirty="0">
                <a:solidFill>
                  <a:srgbClr val="000000"/>
                </a:solidFill>
              </a:rPr>
              <a:t> e </a:t>
            </a:r>
            <a:r>
              <a:rPr lang="el-GR" sz="7000" dirty="0" err="1">
                <a:solidFill>
                  <a:srgbClr val="000000"/>
                </a:solidFill>
              </a:rPr>
              <a:t>dalla</a:t>
            </a:r>
            <a:r>
              <a:rPr lang="el-GR" sz="7000" dirty="0">
                <a:solidFill>
                  <a:srgbClr val="000000"/>
                </a:solidFill>
              </a:rPr>
              <a:t> </a:t>
            </a:r>
            <a:r>
              <a:rPr lang="el-GR" sz="7000" dirty="0" err="1">
                <a:solidFill>
                  <a:srgbClr val="000000"/>
                </a:solidFill>
              </a:rPr>
              <a:t>concorenza</a:t>
            </a:r>
            <a:r>
              <a:rPr lang="el-GR" sz="7000" dirty="0">
                <a:solidFill>
                  <a:srgbClr val="000000"/>
                </a:solidFill>
              </a:rPr>
              <a:t> </a:t>
            </a:r>
            <a:r>
              <a:rPr lang="el-GR" sz="7000" dirty="0" err="1">
                <a:solidFill>
                  <a:srgbClr val="000000"/>
                </a:solidFill>
              </a:rPr>
              <a:t>sleale</a:t>
            </a:r>
            <a:endParaRPr sz="7000" dirty="0">
              <a:solidFill>
                <a:srgbClr val="000000"/>
              </a:solidFill>
            </a:endParaRPr>
          </a:p>
          <a:p>
            <a:pPr marL="342900" lvl="0" indent="0" algn="just" rtl="0">
              <a:lnSpc>
                <a:spcPct val="120000"/>
              </a:lnSpc>
              <a:spcBef>
                <a:spcPts val="600"/>
              </a:spcBef>
              <a:spcAft>
                <a:spcPts val="600"/>
              </a:spcAft>
              <a:buClr>
                <a:schemeClr val="dk1"/>
              </a:buClr>
              <a:buSzPts val="275"/>
              <a:buFont typeface="Arial"/>
              <a:buNone/>
            </a:pPr>
            <a:r>
              <a:rPr lang="el-GR" sz="7000" dirty="0">
                <a:solidFill>
                  <a:srgbClr val="000000"/>
                </a:solidFill>
              </a:rPr>
              <a:t>• </a:t>
            </a:r>
            <a:r>
              <a:rPr lang="el-GR" sz="7000" dirty="0" err="1">
                <a:solidFill>
                  <a:srgbClr val="000000"/>
                </a:solidFill>
              </a:rPr>
              <a:t>rinforzare</a:t>
            </a:r>
            <a:r>
              <a:rPr lang="el-GR" sz="7000" dirty="0">
                <a:solidFill>
                  <a:srgbClr val="000000"/>
                </a:solidFill>
              </a:rPr>
              <a:t> </a:t>
            </a:r>
            <a:r>
              <a:rPr lang="el-GR" sz="7000" dirty="0" err="1">
                <a:solidFill>
                  <a:srgbClr val="000000"/>
                </a:solidFill>
              </a:rPr>
              <a:t>la</a:t>
            </a:r>
            <a:r>
              <a:rPr lang="el-GR" sz="7000" dirty="0">
                <a:solidFill>
                  <a:srgbClr val="000000"/>
                </a:solidFill>
              </a:rPr>
              <a:t> </a:t>
            </a:r>
            <a:r>
              <a:rPr lang="el-GR" sz="7000" dirty="0" err="1">
                <a:solidFill>
                  <a:srgbClr val="000000"/>
                </a:solidFill>
              </a:rPr>
              <a:t>competitività</a:t>
            </a:r>
            <a:r>
              <a:rPr lang="el-GR" sz="7000" dirty="0">
                <a:solidFill>
                  <a:srgbClr val="000000"/>
                </a:solidFill>
              </a:rPr>
              <a:t> </a:t>
            </a:r>
            <a:r>
              <a:rPr lang="el-GR" sz="7000" dirty="0" err="1">
                <a:solidFill>
                  <a:srgbClr val="000000"/>
                </a:solidFill>
              </a:rPr>
              <a:t>dei</a:t>
            </a:r>
            <a:r>
              <a:rPr lang="el-GR" sz="7000" dirty="0">
                <a:solidFill>
                  <a:srgbClr val="000000"/>
                </a:solidFill>
              </a:rPr>
              <a:t> </a:t>
            </a:r>
            <a:r>
              <a:rPr lang="el-GR" sz="7000" dirty="0" err="1">
                <a:solidFill>
                  <a:srgbClr val="000000"/>
                </a:solidFill>
              </a:rPr>
              <a:t>produttori</a:t>
            </a:r>
            <a:r>
              <a:rPr lang="el-GR" sz="7000" dirty="0">
                <a:solidFill>
                  <a:srgbClr val="000000"/>
                </a:solidFill>
              </a:rPr>
              <a:t> </a:t>
            </a:r>
            <a:r>
              <a:rPr lang="el-GR" sz="7000" dirty="0" err="1">
                <a:solidFill>
                  <a:srgbClr val="000000"/>
                </a:solidFill>
              </a:rPr>
              <a:t>locali</a:t>
            </a:r>
            <a:endParaRPr sz="7000" dirty="0">
              <a:solidFill>
                <a:srgbClr val="000000"/>
              </a:solidFill>
            </a:endParaRPr>
          </a:p>
          <a:p>
            <a:pPr marL="342900" lvl="0" indent="0" algn="just" rtl="0">
              <a:lnSpc>
                <a:spcPct val="120000"/>
              </a:lnSpc>
              <a:spcBef>
                <a:spcPts val="600"/>
              </a:spcBef>
              <a:spcAft>
                <a:spcPts val="600"/>
              </a:spcAft>
              <a:buClr>
                <a:schemeClr val="dk1"/>
              </a:buClr>
              <a:buSzPts val="275"/>
              <a:buFont typeface="Arial"/>
              <a:buNone/>
            </a:pPr>
            <a:r>
              <a:rPr lang="el-GR" sz="7000" dirty="0">
                <a:solidFill>
                  <a:srgbClr val="000000"/>
                </a:solidFill>
              </a:rPr>
              <a:t>• </a:t>
            </a:r>
            <a:r>
              <a:rPr lang="el-GR" sz="7000" dirty="0" err="1">
                <a:solidFill>
                  <a:srgbClr val="000000"/>
                </a:solidFill>
              </a:rPr>
              <a:t>conferire</a:t>
            </a:r>
            <a:r>
              <a:rPr lang="el-GR" sz="7000" dirty="0">
                <a:solidFill>
                  <a:srgbClr val="000000"/>
                </a:solidFill>
              </a:rPr>
              <a:t> </a:t>
            </a:r>
            <a:r>
              <a:rPr lang="el-GR" sz="7000" dirty="0" err="1">
                <a:solidFill>
                  <a:srgbClr val="000000"/>
                </a:solidFill>
              </a:rPr>
              <a:t>valore</a:t>
            </a:r>
            <a:r>
              <a:rPr lang="el-GR" sz="7000" dirty="0">
                <a:solidFill>
                  <a:srgbClr val="000000"/>
                </a:solidFill>
              </a:rPr>
              <a:t> </a:t>
            </a:r>
            <a:r>
              <a:rPr lang="el-GR" sz="7000" dirty="0" err="1">
                <a:solidFill>
                  <a:srgbClr val="000000"/>
                </a:solidFill>
              </a:rPr>
              <a:t>aggiuntivo</a:t>
            </a:r>
            <a:r>
              <a:rPr lang="el-GR" sz="7000" dirty="0">
                <a:solidFill>
                  <a:srgbClr val="000000"/>
                </a:solidFill>
              </a:rPr>
              <a:t> </a:t>
            </a:r>
            <a:r>
              <a:rPr lang="el-GR" sz="7000" dirty="0" err="1">
                <a:solidFill>
                  <a:srgbClr val="000000"/>
                </a:solidFill>
              </a:rPr>
              <a:t>agli</a:t>
            </a:r>
            <a:r>
              <a:rPr lang="el-GR" sz="7000" dirty="0">
                <a:solidFill>
                  <a:srgbClr val="000000"/>
                </a:solidFill>
              </a:rPr>
              <a:t> </a:t>
            </a:r>
            <a:r>
              <a:rPr lang="el-GR" sz="7000" dirty="0" err="1">
                <a:solidFill>
                  <a:srgbClr val="000000"/>
                </a:solidFill>
              </a:rPr>
              <a:t>oli</a:t>
            </a:r>
            <a:r>
              <a:rPr lang="el-GR" sz="7000" dirty="0">
                <a:solidFill>
                  <a:srgbClr val="000000"/>
                </a:solidFill>
              </a:rPr>
              <a:t> </a:t>
            </a:r>
            <a:r>
              <a:rPr lang="el-GR" sz="7000" dirty="0" err="1">
                <a:solidFill>
                  <a:srgbClr val="000000"/>
                </a:solidFill>
              </a:rPr>
              <a:t>extra</a:t>
            </a:r>
            <a:r>
              <a:rPr lang="el-GR" sz="7000" dirty="0">
                <a:solidFill>
                  <a:srgbClr val="000000"/>
                </a:solidFill>
              </a:rPr>
              <a:t> </a:t>
            </a:r>
            <a:r>
              <a:rPr lang="el-GR" sz="7000" dirty="0" err="1">
                <a:solidFill>
                  <a:srgbClr val="000000"/>
                </a:solidFill>
              </a:rPr>
              <a:t>vergine</a:t>
            </a:r>
            <a:r>
              <a:rPr lang="el-GR" sz="7000" dirty="0">
                <a:solidFill>
                  <a:srgbClr val="000000"/>
                </a:solidFill>
              </a:rPr>
              <a:t> </a:t>
            </a:r>
            <a:r>
              <a:rPr lang="el-GR" sz="7000" dirty="0" err="1">
                <a:solidFill>
                  <a:srgbClr val="000000"/>
                </a:solidFill>
              </a:rPr>
              <a:t>di</a:t>
            </a:r>
            <a:r>
              <a:rPr lang="el-GR" sz="7000" dirty="0">
                <a:solidFill>
                  <a:srgbClr val="000000"/>
                </a:solidFill>
              </a:rPr>
              <a:t> </a:t>
            </a:r>
            <a:r>
              <a:rPr lang="el-GR" sz="7000" dirty="0" err="1">
                <a:solidFill>
                  <a:srgbClr val="000000"/>
                </a:solidFill>
              </a:rPr>
              <a:t>oliva</a:t>
            </a:r>
            <a:r>
              <a:rPr lang="el-GR" sz="7000" dirty="0">
                <a:solidFill>
                  <a:srgbClr val="000000"/>
                </a:solidFill>
              </a:rPr>
              <a:t> </a:t>
            </a:r>
            <a:r>
              <a:rPr lang="el-GR" sz="7000" dirty="0" err="1">
                <a:solidFill>
                  <a:srgbClr val="000000"/>
                </a:solidFill>
              </a:rPr>
              <a:t>locali</a:t>
            </a:r>
            <a:endParaRPr sz="7000" dirty="0">
              <a:solidFill>
                <a:srgbClr val="000000"/>
              </a:solidFill>
            </a:endParaRPr>
          </a:p>
          <a:p>
            <a:pPr marL="342900" lvl="0" indent="0" algn="just" rtl="0">
              <a:lnSpc>
                <a:spcPct val="120000"/>
              </a:lnSpc>
              <a:spcBef>
                <a:spcPts val="360"/>
              </a:spcBef>
              <a:spcAft>
                <a:spcPts val="0"/>
              </a:spcAft>
              <a:buNone/>
            </a:pPr>
            <a:endParaRPr sz="1800" dirty="0">
              <a:solidFill>
                <a:srgbClr val="000000"/>
              </a:solidFill>
            </a:endParaRPr>
          </a:p>
          <a:p>
            <a:pPr marL="0" lvl="0" indent="0" algn="just" rtl="0">
              <a:lnSpc>
                <a:spcPct val="120000"/>
              </a:lnSpc>
              <a:spcBef>
                <a:spcPts val="600"/>
              </a:spcBef>
              <a:spcAft>
                <a:spcPts val="0"/>
              </a:spcAft>
              <a:buClr>
                <a:schemeClr val="lt2"/>
              </a:buClr>
              <a:buSzPct val="100000"/>
              <a:buNone/>
            </a:pPr>
            <a:endParaRPr sz="1800" b="0" dirty="0">
              <a:solidFill>
                <a:schemeClr val="dk1"/>
              </a:solidFill>
            </a:endParaRPr>
          </a:p>
          <a:p>
            <a:pPr marL="0" lvl="0" indent="0" algn="just" rtl="0">
              <a:lnSpc>
                <a:spcPct val="120000"/>
              </a:lnSpc>
              <a:spcBef>
                <a:spcPts val="600"/>
              </a:spcBef>
              <a:spcAft>
                <a:spcPts val="0"/>
              </a:spcAft>
              <a:buClr>
                <a:schemeClr val="lt2"/>
              </a:buClr>
              <a:buSzPct val="100000"/>
              <a:buNone/>
            </a:pPr>
            <a:endParaRPr sz="8000" b="0" dirty="0">
              <a:solidFill>
                <a:schemeClr val="dk1"/>
              </a:solidFill>
            </a:endParaRPr>
          </a:p>
          <a:p>
            <a:pPr marL="0" lvl="0" indent="0" algn="l" rtl="0">
              <a:spcBef>
                <a:spcPts val="160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l" rtl="0">
              <a:spcBef>
                <a:spcPts val="160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l" rtl="0">
              <a:spcBef>
                <a:spcPts val="1600"/>
              </a:spcBef>
              <a:spcAft>
                <a:spcPts val="0"/>
              </a:spcAft>
              <a:buClr>
                <a:schemeClr val="lt2"/>
              </a:buClr>
              <a:buSzPct val="100000"/>
              <a:buNone/>
            </a:pPr>
            <a:endParaRPr sz="8000" dirty="0">
              <a:solidFill>
                <a:schemeClr val="dk2"/>
              </a:solidFill>
              <a:latin typeface="Arial"/>
              <a:ea typeface="Arial"/>
              <a:cs typeface="Arial"/>
              <a:sym typeface="Arial"/>
            </a:endParaRPr>
          </a:p>
          <a:p>
            <a:pPr marL="0" lvl="0" indent="0" algn="just" rtl="0">
              <a:lnSpc>
                <a:spcPct val="120000"/>
              </a:lnSpc>
              <a:spcBef>
                <a:spcPts val="600"/>
              </a:spcBef>
              <a:spcAft>
                <a:spcPts val="0"/>
              </a:spcAft>
              <a:buClr>
                <a:schemeClr val="lt2"/>
              </a:buClr>
              <a:buSzPct val="100000"/>
              <a:buNone/>
            </a:pPr>
            <a:endParaRPr sz="8000" b="0" dirty="0">
              <a:solidFill>
                <a:schemeClr val="dk1"/>
              </a:solidFill>
              <a:latin typeface="Arial"/>
              <a:ea typeface="Arial"/>
              <a:cs typeface="Arial"/>
              <a:sym typeface="Arial"/>
            </a:endParaRPr>
          </a:p>
          <a:p>
            <a:pPr marL="342900" lvl="0" indent="-165100" algn="just" rtl="0">
              <a:lnSpc>
                <a:spcPct val="80000"/>
              </a:lnSpc>
              <a:spcBef>
                <a:spcPts val="116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ct val="100000"/>
              <a:buNone/>
            </a:pPr>
            <a:endParaRPr sz="1800" b="1" dirty="0">
              <a:latin typeface="Verdana"/>
              <a:ea typeface="Verdana"/>
              <a:cs typeface="Verdana"/>
              <a:sym typeface="Verdana"/>
            </a:endParaRPr>
          </a:p>
        </p:txBody>
      </p:sp>
      <p:graphicFrame>
        <p:nvGraphicFramePr>
          <p:cNvPr id="104" name="Google Shape;104;p3"/>
          <p:cNvGraphicFramePr/>
          <p:nvPr>
            <p:extLst>
              <p:ext uri="{D42A27DB-BD31-4B8C-83A1-F6EECF244321}">
                <p14:modId xmlns:p14="http://schemas.microsoft.com/office/powerpoint/2010/main" val="345697215"/>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05" name="Google Shape;105;p3"/>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106" name="Google Shape;106;p3" descr="C:\Users\user\AppData\Local\Microsoft\Windows\Temporary Internet Files\Content.Outlook\0TVTFSZK\AUTHENTIC-OLIVE-NET_Logo.png"/>
          <p:cNvPicPr preferRelativeResize="0"/>
          <p:nvPr/>
        </p:nvPicPr>
        <p:blipFill rotWithShape="1">
          <a:blip r:embed="rId4">
            <a:alphaModFix/>
          </a:blip>
          <a:srcRect/>
          <a:stretch/>
        </p:blipFill>
        <p:spPr>
          <a:xfrm>
            <a:off x="6991359" y="28950"/>
            <a:ext cx="2152650" cy="713740"/>
          </a:xfrm>
          <a:prstGeom prst="rect">
            <a:avLst/>
          </a:prstGeom>
          <a:noFill/>
          <a:ln>
            <a:noFill/>
          </a:ln>
        </p:spPr>
      </p:pic>
      <p:pic>
        <p:nvPicPr>
          <p:cNvPr id="107" name="Google Shape;107;p3"/>
          <p:cNvPicPr preferRelativeResize="0"/>
          <p:nvPr/>
        </p:nvPicPr>
        <p:blipFill rotWithShape="1">
          <a:blip r:embed="rId5">
            <a:alphaModFix/>
          </a:blip>
          <a:srcRect/>
          <a:stretch/>
        </p:blipFill>
        <p:spPr>
          <a:xfrm>
            <a:off x="4" y="-5"/>
            <a:ext cx="1060703" cy="879775"/>
          </a:xfrm>
          <a:prstGeom prst="rect">
            <a:avLst/>
          </a:prstGeom>
          <a:noFill/>
          <a:ln>
            <a:noFill/>
          </a:ln>
        </p:spPr>
      </p:pic>
      <p:pic>
        <p:nvPicPr>
          <p:cNvPr id="108" name="Google Shape;108;p3"/>
          <p:cNvPicPr preferRelativeResize="0"/>
          <p:nvPr/>
        </p:nvPicPr>
        <p:blipFill rotWithShape="1">
          <a:blip r:embed="rId6">
            <a:alphaModFix/>
          </a:blip>
          <a:srcRect/>
          <a:stretch/>
        </p:blipFill>
        <p:spPr>
          <a:xfrm>
            <a:off x="1168207" y="1196752"/>
            <a:ext cx="6995852" cy="241525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4"/>
          <p:cNvSpPr txBox="1">
            <a:spLocks noGrp="1"/>
          </p:cNvSpPr>
          <p:nvPr>
            <p:ph type="title"/>
          </p:nvPr>
        </p:nvSpPr>
        <p:spPr>
          <a:xfrm>
            <a:off x="384126" y="330750"/>
            <a:ext cx="7632848" cy="772606"/>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000000"/>
              </a:buClr>
              <a:buSzPts val="1800"/>
              <a:buFont typeface="Arial"/>
              <a:buNone/>
            </a:pPr>
            <a:br>
              <a:rPr lang="el-GR" sz="1800" b="1" dirty="0">
                <a:solidFill>
                  <a:srgbClr val="000000"/>
                </a:solidFill>
                <a:latin typeface="Arial"/>
                <a:ea typeface="Arial"/>
                <a:cs typeface="Arial"/>
                <a:sym typeface="Arial"/>
              </a:rPr>
            </a:br>
            <a:r>
              <a:rPr lang="el-GR" sz="1800" b="1" dirty="0">
                <a:solidFill>
                  <a:srgbClr val="000000"/>
                </a:solidFill>
              </a:rPr>
              <a:t>PROCEDIMENTO DI CONFERIMENTO </a:t>
            </a:r>
            <a:br>
              <a:rPr lang="el-GR" sz="1800" b="1" dirty="0">
                <a:solidFill>
                  <a:srgbClr val="000000"/>
                </a:solidFill>
              </a:rPr>
            </a:br>
            <a:r>
              <a:rPr lang="el-GR" sz="1800" b="1" dirty="0" err="1">
                <a:solidFill>
                  <a:srgbClr val="000000"/>
                </a:solidFill>
              </a:rPr>
              <a:t>dell</a:t>
            </a:r>
            <a:r>
              <a:rPr lang="el-GR" sz="1800" b="1" dirty="0">
                <a:solidFill>
                  <a:srgbClr val="000000"/>
                </a:solidFill>
              </a:rPr>
              <a:t>’ </a:t>
            </a:r>
            <a:r>
              <a:rPr lang="el-GR" sz="1800" b="1" dirty="0" err="1">
                <a:solidFill>
                  <a:srgbClr val="000000"/>
                </a:solidFill>
              </a:rPr>
              <a:t>Authentic</a:t>
            </a:r>
            <a:r>
              <a:rPr lang="el-GR" sz="1800" b="1" dirty="0">
                <a:solidFill>
                  <a:srgbClr val="000000"/>
                </a:solidFill>
              </a:rPr>
              <a:t> Olive </a:t>
            </a:r>
            <a:r>
              <a:rPr lang="el-GR" sz="1800" b="1" dirty="0" err="1">
                <a:solidFill>
                  <a:srgbClr val="000000"/>
                </a:solidFill>
              </a:rPr>
              <a:t>Net</a:t>
            </a:r>
            <a:r>
              <a:rPr lang="el-GR" sz="1800" b="1" dirty="0">
                <a:solidFill>
                  <a:srgbClr val="000000"/>
                </a:solidFill>
              </a:rPr>
              <a:t> </a:t>
            </a:r>
            <a:r>
              <a:rPr lang="el-GR" sz="1800" b="1" dirty="0" err="1">
                <a:solidFill>
                  <a:srgbClr val="000000"/>
                </a:solidFill>
              </a:rPr>
              <a:t>Seal</a:t>
            </a:r>
            <a:r>
              <a:rPr lang="el-GR" sz="1800" b="1" dirty="0">
                <a:solidFill>
                  <a:srgbClr val="000000"/>
                </a:solidFill>
                <a:latin typeface="Arial"/>
                <a:ea typeface="Arial"/>
                <a:cs typeface="Arial"/>
                <a:sym typeface="Arial"/>
              </a:rPr>
              <a:t> </a:t>
            </a:r>
            <a:endParaRPr sz="1800" dirty="0">
              <a:solidFill>
                <a:schemeClr val="dk2"/>
              </a:solidFill>
            </a:endParaRPr>
          </a:p>
        </p:txBody>
      </p:sp>
      <p:sp>
        <p:nvSpPr>
          <p:cNvPr id="115" name="Google Shape;115;p4"/>
          <p:cNvSpPr txBox="1">
            <a:spLocks noGrp="1"/>
          </p:cNvSpPr>
          <p:nvPr>
            <p:ph type="body" idx="1"/>
          </p:nvPr>
        </p:nvSpPr>
        <p:spPr>
          <a:xfrm>
            <a:off x="323527" y="1651379"/>
            <a:ext cx="8042077" cy="4831305"/>
          </a:xfrm>
          <a:prstGeom prst="rect">
            <a:avLst/>
          </a:prstGeom>
          <a:noFill/>
          <a:ln>
            <a:noFill/>
          </a:ln>
        </p:spPr>
        <p:txBody>
          <a:bodyPr spcFirstLastPara="1" wrap="square" lIns="91425" tIns="45700" rIns="91425" bIns="45700" anchor="t" anchorCtr="0">
            <a:normAutofit fontScale="25000" lnSpcReduction="20000"/>
          </a:bodyPr>
          <a:lstStyle/>
          <a:p>
            <a:pPr marL="342900" lvl="0" indent="-260667" algn="just" rtl="0">
              <a:lnSpc>
                <a:spcPct val="120000"/>
              </a:lnSpc>
              <a:spcBef>
                <a:spcPts val="600"/>
              </a:spcBef>
              <a:buClr>
                <a:schemeClr val="dk1"/>
              </a:buClr>
              <a:buSzPts val="275"/>
              <a:buFont typeface="Arial"/>
              <a:buNone/>
            </a:pPr>
            <a:r>
              <a:rPr lang="el-GR" sz="6400" b="0" dirty="0">
                <a:solidFill>
                  <a:schemeClr val="dk1"/>
                </a:solidFill>
              </a:rPr>
              <a:t>1. </a:t>
            </a:r>
            <a:r>
              <a:rPr lang="el-GR" sz="6400" b="0" dirty="0" err="1">
                <a:solidFill>
                  <a:schemeClr val="dk1"/>
                </a:solidFill>
              </a:rPr>
              <a:t>Tutti</a:t>
            </a:r>
            <a:r>
              <a:rPr lang="el-GR" sz="6400" b="0" dirty="0">
                <a:solidFill>
                  <a:schemeClr val="dk1"/>
                </a:solidFill>
              </a:rPr>
              <a:t> </a:t>
            </a:r>
            <a:r>
              <a:rPr lang="el-GR" sz="6400" b="0" dirty="0" err="1">
                <a:solidFill>
                  <a:schemeClr val="dk1"/>
                </a:solidFill>
              </a:rPr>
              <a:t>gli</a:t>
            </a:r>
            <a:r>
              <a:rPr lang="el-GR" sz="6400" b="0" dirty="0">
                <a:solidFill>
                  <a:schemeClr val="dk1"/>
                </a:solidFill>
              </a:rPr>
              <a:t> </a:t>
            </a:r>
            <a:r>
              <a:rPr lang="el-GR" sz="6400" b="0" dirty="0" err="1">
                <a:solidFill>
                  <a:schemeClr val="dk1"/>
                </a:solidFill>
              </a:rPr>
              <a:t>interessati</a:t>
            </a:r>
            <a:r>
              <a:rPr lang="el-GR" sz="6400" b="0" dirty="0">
                <a:solidFill>
                  <a:schemeClr val="dk1"/>
                </a:solidFill>
              </a:rPr>
              <a:t>, </a:t>
            </a:r>
            <a:r>
              <a:rPr lang="el-GR" sz="6400" b="0" dirty="0" err="1">
                <a:solidFill>
                  <a:schemeClr val="dk1"/>
                </a:solidFill>
              </a:rPr>
              <a:t>ossia</a:t>
            </a:r>
            <a:r>
              <a:rPr lang="el-GR" sz="6400" b="0" dirty="0">
                <a:solidFill>
                  <a:schemeClr val="dk1"/>
                </a:solidFill>
              </a:rPr>
              <a:t> i </a:t>
            </a:r>
            <a:r>
              <a:rPr lang="el-GR" sz="6400" b="0" dirty="0" err="1">
                <a:solidFill>
                  <a:schemeClr val="dk1"/>
                </a:solidFill>
              </a:rPr>
              <a:t>produttori</a:t>
            </a:r>
            <a:r>
              <a:rPr lang="el-GR" sz="6400" b="0" dirty="0">
                <a:solidFill>
                  <a:schemeClr val="dk1"/>
                </a:solidFill>
              </a:rPr>
              <a:t> </a:t>
            </a:r>
            <a:r>
              <a:rPr lang="el-GR" sz="6400" b="0" dirty="0" err="1">
                <a:solidFill>
                  <a:schemeClr val="dk1"/>
                </a:solidFill>
              </a:rPr>
              <a:t>dell’olio</a:t>
            </a:r>
            <a:r>
              <a:rPr lang="el-GR" sz="6400" b="0" dirty="0">
                <a:solidFill>
                  <a:schemeClr val="dk1"/>
                </a:solidFill>
              </a:rPr>
              <a:t> </a:t>
            </a:r>
            <a:r>
              <a:rPr lang="el-GR" sz="6400" b="0" dirty="0" err="1">
                <a:solidFill>
                  <a:schemeClr val="dk1"/>
                </a:solidFill>
              </a:rPr>
              <a:t>di</a:t>
            </a:r>
            <a:r>
              <a:rPr lang="el-GR" sz="6400" b="0" dirty="0">
                <a:solidFill>
                  <a:schemeClr val="dk1"/>
                </a:solidFill>
              </a:rPr>
              <a:t> </a:t>
            </a:r>
            <a:r>
              <a:rPr lang="el-GR" sz="6400" b="0" dirty="0" err="1">
                <a:solidFill>
                  <a:schemeClr val="dk1"/>
                </a:solidFill>
              </a:rPr>
              <a:t>oliva</a:t>
            </a:r>
            <a:r>
              <a:rPr lang="el-GR" sz="6400" b="0" dirty="0">
                <a:solidFill>
                  <a:schemeClr val="dk1"/>
                </a:solidFill>
              </a:rPr>
              <a:t>, </a:t>
            </a:r>
            <a:r>
              <a:rPr lang="el-GR" sz="6400" b="0" dirty="0" err="1">
                <a:solidFill>
                  <a:schemeClr val="dk1"/>
                </a:solidFill>
              </a:rPr>
              <a:t>presentano</a:t>
            </a:r>
            <a:r>
              <a:rPr lang="el-GR" sz="6400" b="0" dirty="0">
                <a:solidFill>
                  <a:schemeClr val="dk1"/>
                </a:solidFill>
              </a:rPr>
              <a:t> </a:t>
            </a:r>
            <a:r>
              <a:rPr lang="el-GR" sz="6400" b="0" dirty="0" err="1">
                <a:solidFill>
                  <a:schemeClr val="dk1"/>
                </a:solidFill>
              </a:rPr>
              <a:t>alla</a:t>
            </a:r>
            <a:r>
              <a:rPr lang="el-GR" sz="6400" b="0" dirty="0">
                <a:solidFill>
                  <a:schemeClr val="dk1"/>
                </a:solidFill>
              </a:rPr>
              <a:t> Camera </a:t>
            </a:r>
            <a:r>
              <a:rPr lang="el-GR" sz="6400" b="0" dirty="0" err="1">
                <a:solidFill>
                  <a:schemeClr val="dk1"/>
                </a:solidFill>
              </a:rPr>
              <a:t>di</a:t>
            </a:r>
            <a:r>
              <a:rPr lang="el-GR" sz="6400" b="0" dirty="0">
                <a:solidFill>
                  <a:schemeClr val="dk1"/>
                </a:solidFill>
              </a:rPr>
              <a:t> </a:t>
            </a:r>
            <a:r>
              <a:rPr lang="el-GR" sz="6400" b="0" dirty="0" err="1">
                <a:solidFill>
                  <a:schemeClr val="dk1"/>
                </a:solidFill>
              </a:rPr>
              <a:t>commercio</a:t>
            </a:r>
            <a:r>
              <a:rPr lang="el-GR" sz="6400" b="0" dirty="0">
                <a:solidFill>
                  <a:schemeClr val="dk1"/>
                </a:solidFill>
              </a:rPr>
              <a:t> </a:t>
            </a:r>
            <a:r>
              <a:rPr lang="el-GR" sz="6400" b="0" dirty="0" err="1">
                <a:solidFill>
                  <a:schemeClr val="dk1"/>
                </a:solidFill>
              </a:rPr>
              <a:t>competente</a:t>
            </a:r>
            <a:r>
              <a:rPr lang="el-GR" sz="6400" b="0" dirty="0">
                <a:solidFill>
                  <a:schemeClr val="dk1"/>
                </a:solidFill>
              </a:rPr>
              <a:t> </a:t>
            </a:r>
            <a:r>
              <a:rPr lang="el-GR" sz="6400" b="0" dirty="0" err="1">
                <a:solidFill>
                  <a:schemeClr val="dk1"/>
                </a:solidFill>
              </a:rPr>
              <a:t>una</a:t>
            </a:r>
            <a:r>
              <a:rPr lang="el-GR" sz="6400" b="0" dirty="0">
                <a:solidFill>
                  <a:schemeClr val="dk1"/>
                </a:solidFill>
              </a:rPr>
              <a:t> </a:t>
            </a:r>
            <a:r>
              <a:rPr lang="el-GR" sz="6400" b="0" dirty="0" err="1">
                <a:solidFill>
                  <a:schemeClr val="dk1"/>
                </a:solidFill>
              </a:rPr>
              <a:t>richiesta</a:t>
            </a:r>
            <a:r>
              <a:rPr lang="el-GR" sz="6400" b="0" dirty="0">
                <a:solidFill>
                  <a:schemeClr val="dk1"/>
                </a:solidFill>
              </a:rPr>
              <a:t> </a:t>
            </a:r>
            <a:r>
              <a:rPr lang="el-GR" sz="6400" b="0" dirty="0" err="1">
                <a:solidFill>
                  <a:schemeClr val="dk1"/>
                </a:solidFill>
              </a:rPr>
              <a:t>di</a:t>
            </a:r>
            <a:r>
              <a:rPr lang="el-GR" sz="6400" b="0" dirty="0">
                <a:solidFill>
                  <a:schemeClr val="dk1"/>
                </a:solidFill>
              </a:rPr>
              <a:t> </a:t>
            </a:r>
            <a:r>
              <a:rPr lang="el-GR" sz="6400" b="0" dirty="0" err="1">
                <a:solidFill>
                  <a:schemeClr val="dk1"/>
                </a:solidFill>
              </a:rPr>
              <a:t>conferimento</a:t>
            </a:r>
            <a:r>
              <a:rPr lang="el-GR" sz="6400" b="0" dirty="0">
                <a:solidFill>
                  <a:schemeClr val="dk1"/>
                </a:solidFill>
              </a:rPr>
              <a:t> </a:t>
            </a:r>
            <a:r>
              <a:rPr lang="el-GR" sz="6400" b="0" dirty="0" err="1">
                <a:solidFill>
                  <a:schemeClr val="dk1"/>
                </a:solidFill>
              </a:rPr>
              <a:t>del</a:t>
            </a:r>
            <a:r>
              <a:rPr lang="el-GR" sz="6400" b="0" dirty="0">
                <a:solidFill>
                  <a:schemeClr val="dk1"/>
                </a:solidFill>
              </a:rPr>
              <a:t> </a:t>
            </a:r>
            <a:r>
              <a:rPr lang="el-GR" sz="6400" b="0" dirty="0" err="1">
                <a:solidFill>
                  <a:schemeClr val="dk1"/>
                </a:solidFill>
              </a:rPr>
              <a:t>marchio</a:t>
            </a:r>
            <a:r>
              <a:rPr lang="el-GR" sz="6400" b="0" dirty="0">
                <a:solidFill>
                  <a:schemeClr val="dk1"/>
                </a:solidFill>
              </a:rPr>
              <a:t> </a:t>
            </a:r>
            <a:r>
              <a:rPr lang="el-GR" sz="6400" b="0" dirty="0" err="1">
                <a:solidFill>
                  <a:schemeClr val="dk1"/>
                </a:solidFill>
              </a:rPr>
              <a:t>ai</a:t>
            </a:r>
            <a:r>
              <a:rPr lang="el-GR" sz="6400" b="0" dirty="0">
                <a:solidFill>
                  <a:schemeClr val="dk1"/>
                </a:solidFill>
              </a:rPr>
              <a:t> </a:t>
            </a:r>
            <a:r>
              <a:rPr lang="el-GR" sz="6400" b="0" dirty="0" err="1">
                <a:solidFill>
                  <a:schemeClr val="dk1"/>
                </a:solidFill>
              </a:rPr>
              <a:t>loro</a:t>
            </a:r>
            <a:r>
              <a:rPr lang="el-GR" sz="6400" b="0" dirty="0">
                <a:solidFill>
                  <a:schemeClr val="dk1"/>
                </a:solidFill>
              </a:rPr>
              <a:t> </a:t>
            </a:r>
            <a:r>
              <a:rPr lang="el-GR" sz="6400" b="0" dirty="0" err="1">
                <a:solidFill>
                  <a:schemeClr val="dk1"/>
                </a:solidFill>
              </a:rPr>
              <a:t>prodotti</a:t>
            </a:r>
            <a:r>
              <a:rPr lang="el-GR" sz="6400" b="0" dirty="0">
                <a:solidFill>
                  <a:schemeClr val="dk1"/>
                </a:solidFill>
              </a:rPr>
              <a:t>.</a:t>
            </a:r>
            <a:endParaRPr sz="6400" b="0" dirty="0">
              <a:solidFill>
                <a:schemeClr val="dk1"/>
              </a:solidFill>
            </a:endParaRPr>
          </a:p>
          <a:p>
            <a:pPr marL="342900" lvl="0" indent="-260667" algn="just" rtl="0">
              <a:lnSpc>
                <a:spcPct val="120000"/>
              </a:lnSpc>
              <a:spcBef>
                <a:spcPts val="600"/>
              </a:spcBef>
              <a:buClr>
                <a:schemeClr val="dk1"/>
              </a:buClr>
              <a:buSzPts val="275"/>
              <a:buFont typeface="Arial"/>
              <a:buNone/>
            </a:pPr>
            <a:r>
              <a:rPr lang="el-GR" sz="6400" b="0" dirty="0">
                <a:solidFill>
                  <a:schemeClr val="dk1"/>
                </a:solidFill>
              </a:rPr>
              <a:t>2. </a:t>
            </a:r>
            <a:r>
              <a:rPr lang="el-GR" sz="6400" b="0" dirty="0" err="1">
                <a:solidFill>
                  <a:schemeClr val="dk1"/>
                </a:solidFill>
              </a:rPr>
              <a:t>La</a:t>
            </a:r>
            <a:r>
              <a:rPr lang="el-GR" sz="6400" b="0" dirty="0">
                <a:solidFill>
                  <a:schemeClr val="dk1"/>
                </a:solidFill>
              </a:rPr>
              <a:t> </a:t>
            </a:r>
            <a:r>
              <a:rPr lang="el-GR" sz="6400" b="0" dirty="0" err="1">
                <a:solidFill>
                  <a:schemeClr val="dk1"/>
                </a:solidFill>
              </a:rPr>
              <a:t>richiesta</a:t>
            </a:r>
            <a:r>
              <a:rPr lang="el-GR" sz="6400" b="0" dirty="0">
                <a:solidFill>
                  <a:schemeClr val="dk1"/>
                </a:solidFill>
              </a:rPr>
              <a:t> </a:t>
            </a:r>
            <a:r>
              <a:rPr lang="el-GR" sz="6400" b="0" dirty="0" err="1">
                <a:solidFill>
                  <a:schemeClr val="dk1"/>
                </a:solidFill>
              </a:rPr>
              <a:t>si</a:t>
            </a:r>
            <a:r>
              <a:rPr lang="el-GR" sz="6400" b="0" dirty="0">
                <a:solidFill>
                  <a:schemeClr val="dk1"/>
                </a:solidFill>
              </a:rPr>
              <a:t> </a:t>
            </a:r>
            <a:r>
              <a:rPr lang="el-GR" sz="6400" b="0" dirty="0" err="1">
                <a:solidFill>
                  <a:schemeClr val="dk1"/>
                </a:solidFill>
              </a:rPr>
              <a:t>presenta</a:t>
            </a:r>
            <a:r>
              <a:rPr lang="el-GR" sz="6400" b="0" dirty="0">
                <a:solidFill>
                  <a:schemeClr val="dk1"/>
                </a:solidFill>
              </a:rPr>
              <a:t> </a:t>
            </a:r>
            <a:r>
              <a:rPr lang="el-GR" sz="6400" b="0" dirty="0" err="1">
                <a:solidFill>
                  <a:schemeClr val="dk1"/>
                </a:solidFill>
              </a:rPr>
              <a:t>tramite</a:t>
            </a:r>
            <a:r>
              <a:rPr lang="el-GR" sz="6400" b="0" dirty="0">
                <a:solidFill>
                  <a:schemeClr val="dk1"/>
                </a:solidFill>
              </a:rPr>
              <a:t> </a:t>
            </a:r>
            <a:r>
              <a:rPr lang="el-GR" sz="6400" b="0" dirty="0" err="1">
                <a:solidFill>
                  <a:schemeClr val="dk1"/>
                </a:solidFill>
              </a:rPr>
              <a:t>internet</a:t>
            </a:r>
            <a:r>
              <a:rPr lang="el-GR" sz="6400" b="0" dirty="0">
                <a:solidFill>
                  <a:schemeClr val="dk1"/>
                </a:solidFill>
              </a:rPr>
              <a:t>, </a:t>
            </a:r>
            <a:r>
              <a:rPr lang="el-GR" sz="6400" b="0" dirty="0" err="1">
                <a:solidFill>
                  <a:schemeClr val="dk1"/>
                </a:solidFill>
              </a:rPr>
              <a:t>insieme</a:t>
            </a:r>
            <a:r>
              <a:rPr lang="el-GR" sz="6400" b="0" dirty="0">
                <a:solidFill>
                  <a:schemeClr val="dk1"/>
                </a:solidFill>
              </a:rPr>
              <a:t> a </a:t>
            </a:r>
            <a:r>
              <a:rPr lang="el-GR" sz="6400" b="0" dirty="0" err="1">
                <a:solidFill>
                  <a:schemeClr val="dk1"/>
                </a:solidFill>
              </a:rPr>
              <a:t>tutte</a:t>
            </a:r>
            <a:r>
              <a:rPr lang="el-GR" sz="6400" b="0" dirty="0">
                <a:solidFill>
                  <a:schemeClr val="dk1"/>
                </a:solidFill>
              </a:rPr>
              <a:t> </a:t>
            </a:r>
            <a:r>
              <a:rPr lang="el-GR" sz="6400" b="0" dirty="0" err="1">
                <a:solidFill>
                  <a:schemeClr val="dk1"/>
                </a:solidFill>
              </a:rPr>
              <a:t>le</a:t>
            </a:r>
            <a:r>
              <a:rPr lang="el-GR" sz="6400" b="0" dirty="0">
                <a:solidFill>
                  <a:schemeClr val="dk1"/>
                </a:solidFill>
              </a:rPr>
              <a:t> </a:t>
            </a:r>
            <a:r>
              <a:rPr lang="el-GR" sz="6400" b="0" dirty="0" err="1">
                <a:solidFill>
                  <a:schemeClr val="dk1"/>
                </a:solidFill>
              </a:rPr>
              <a:t>informazioni</a:t>
            </a:r>
            <a:r>
              <a:rPr lang="el-GR" sz="6400" b="0" dirty="0">
                <a:solidFill>
                  <a:schemeClr val="dk1"/>
                </a:solidFill>
              </a:rPr>
              <a:t> </a:t>
            </a:r>
            <a:r>
              <a:rPr lang="el-GR" sz="6400" b="0" dirty="0" err="1">
                <a:solidFill>
                  <a:schemeClr val="dk1"/>
                </a:solidFill>
              </a:rPr>
              <a:t>fondamentali</a:t>
            </a:r>
            <a:r>
              <a:rPr lang="el-GR" sz="6400" b="0" dirty="0">
                <a:solidFill>
                  <a:schemeClr val="dk1"/>
                </a:solidFill>
              </a:rPr>
              <a:t>, </a:t>
            </a:r>
            <a:r>
              <a:rPr lang="el-GR" sz="6400" b="0" dirty="0" err="1">
                <a:solidFill>
                  <a:schemeClr val="dk1"/>
                </a:solidFill>
              </a:rPr>
              <a:t>cioè</a:t>
            </a:r>
            <a:r>
              <a:rPr lang="el-GR" sz="6400" b="0" dirty="0">
                <a:solidFill>
                  <a:schemeClr val="dk1"/>
                </a:solidFill>
              </a:rPr>
              <a:t> </a:t>
            </a:r>
            <a:r>
              <a:rPr lang="el-GR" sz="6400" b="0" dirty="0" err="1">
                <a:solidFill>
                  <a:schemeClr val="dk1"/>
                </a:solidFill>
              </a:rPr>
              <a:t>partita</a:t>
            </a:r>
            <a:r>
              <a:rPr lang="el-GR" sz="6400" b="0" dirty="0">
                <a:solidFill>
                  <a:schemeClr val="dk1"/>
                </a:solidFill>
              </a:rPr>
              <a:t> IVA </a:t>
            </a:r>
            <a:r>
              <a:rPr lang="el-GR" sz="6400" b="0" dirty="0" err="1">
                <a:solidFill>
                  <a:schemeClr val="dk1"/>
                </a:solidFill>
              </a:rPr>
              <a:t>del</a:t>
            </a:r>
            <a:r>
              <a:rPr lang="el-GR" sz="6400" b="0" dirty="0">
                <a:solidFill>
                  <a:schemeClr val="dk1"/>
                </a:solidFill>
              </a:rPr>
              <a:t> </a:t>
            </a:r>
            <a:r>
              <a:rPr lang="el-GR" sz="6400" b="0" dirty="0" err="1">
                <a:solidFill>
                  <a:schemeClr val="dk1"/>
                </a:solidFill>
              </a:rPr>
              <a:t>produttore</a:t>
            </a:r>
            <a:r>
              <a:rPr lang="el-GR" sz="6400" b="0" dirty="0">
                <a:solidFill>
                  <a:schemeClr val="dk1"/>
                </a:solidFill>
              </a:rPr>
              <a:t>, </a:t>
            </a:r>
            <a:r>
              <a:rPr lang="el-GR" sz="6400" b="0" dirty="0" err="1">
                <a:solidFill>
                  <a:schemeClr val="dk1"/>
                </a:solidFill>
              </a:rPr>
              <a:t>caratteristiche</a:t>
            </a:r>
            <a:r>
              <a:rPr lang="el-GR" sz="6400" b="0" dirty="0">
                <a:solidFill>
                  <a:schemeClr val="dk1"/>
                </a:solidFill>
              </a:rPr>
              <a:t> </a:t>
            </a:r>
            <a:r>
              <a:rPr lang="el-GR" sz="6400" b="0" dirty="0" err="1">
                <a:solidFill>
                  <a:schemeClr val="dk1"/>
                </a:solidFill>
              </a:rPr>
              <a:t>del</a:t>
            </a:r>
            <a:r>
              <a:rPr lang="el-GR" sz="6400" b="0" dirty="0">
                <a:solidFill>
                  <a:schemeClr val="dk1"/>
                </a:solidFill>
              </a:rPr>
              <a:t> </a:t>
            </a:r>
            <a:r>
              <a:rPr lang="el-GR" sz="6400" b="0" dirty="0" err="1">
                <a:solidFill>
                  <a:schemeClr val="dk1"/>
                </a:solidFill>
              </a:rPr>
              <a:t>prodotto</a:t>
            </a:r>
            <a:r>
              <a:rPr lang="el-GR" sz="6400" b="0" dirty="0">
                <a:solidFill>
                  <a:schemeClr val="dk1"/>
                </a:solidFill>
              </a:rPr>
              <a:t>, </a:t>
            </a:r>
            <a:r>
              <a:rPr lang="el-GR" sz="6400" b="0" dirty="0" err="1">
                <a:solidFill>
                  <a:schemeClr val="dk1"/>
                </a:solidFill>
              </a:rPr>
              <a:t>origine</a:t>
            </a:r>
            <a:r>
              <a:rPr lang="el-GR" sz="6400" b="0" dirty="0">
                <a:solidFill>
                  <a:schemeClr val="dk1"/>
                </a:solidFill>
              </a:rPr>
              <a:t>, </a:t>
            </a:r>
            <a:r>
              <a:rPr lang="el-GR" sz="6400" b="0" dirty="0" err="1">
                <a:solidFill>
                  <a:schemeClr val="dk1"/>
                </a:solidFill>
              </a:rPr>
              <a:t>procedimento</a:t>
            </a:r>
            <a:r>
              <a:rPr lang="el-GR" sz="6400" b="0" dirty="0">
                <a:solidFill>
                  <a:schemeClr val="dk1"/>
                </a:solidFill>
              </a:rPr>
              <a:t> </a:t>
            </a:r>
            <a:r>
              <a:rPr lang="el-GR" sz="6400" b="0" dirty="0" err="1">
                <a:solidFill>
                  <a:schemeClr val="dk1"/>
                </a:solidFill>
              </a:rPr>
              <a:t>di</a:t>
            </a:r>
            <a:r>
              <a:rPr lang="el-GR" sz="6400" b="0" dirty="0">
                <a:solidFill>
                  <a:schemeClr val="dk1"/>
                </a:solidFill>
              </a:rPr>
              <a:t> </a:t>
            </a:r>
            <a:r>
              <a:rPr lang="el-GR" sz="6400" b="0" dirty="0" err="1">
                <a:solidFill>
                  <a:schemeClr val="dk1"/>
                </a:solidFill>
              </a:rPr>
              <a:t>produzione</a:t>
            </a:r>
            <a:r>
              <a:rPr lang="el-GR" sz="6400" b="0" dirty="0">
                <a:solidFill>
                  <a:schemeClr val="dk1"/>
                </a:solidFill>
              </a:rPr>
              <a:t> e </a:t>
            </a:r>
            <a:r>
              <a:rPr lang="el-GR" sz="6400" b="0" dirty="0" err="1">
                <a:solidFill>
                  <a:schemeClr val="dk1"/>
                </a:solidFill>
              </a:rPr>
              <a:t>la</a:t>
            </a:r>
            <a:r>
              <a:rPr lang="el-GR" sz="6400" b="0" dirty="0">
                <a:solidFill>
                  <a:schemeClr val="dk1"/>
                </a:solidFill>
              </a:rPr>
              <a:t> </a:t>
            </a:r>
            <a:r>
              <a:rPr lang="el-GR" sz="6400" b="0" dirty="0" err="1">
                <a:solidFill>
                  <a:schemeClr val="dk1"/>
                </a:solidFill>
              </a:rPr>
              <a:t>qualità</a:t>
            </a:r>
            <a:r>
              <a:rPr lang="el-GR" sz="6400" b="0" dirty="0">
                <a:solidFill>
                  <a:schemeClr val="dk1"/>
                </a:solidFill>
              </a:rPr>
              <a:t>.</a:t>
            </a:r>
            <a:endParaRPr sz="6400" b="0" dirty="0">
              <a:solidFill>
                <a:schemeClr val="dk1"/>
              </a:solidFill>
            </a:endParaRPr>
          </a:p>
          <a:p>
            <a:pPr marL="342900" lvl="0" indent="-260667" algn="just" rtl="0">
              <a:lnSpc>
                <a:spcPct val="120000"/>
              </a:lnSpc>
              <a:spcBef>
                <a:spcPts val="600"/>
              </a:spcBef>
              <a:buClr>
                <a:schemeClr val="dk1"/>
              </a:buClr>
              <a:buSzPts val="275"/>
              <a:buFont typeface="Arial"/>
              <a:buNone/>
            </a:pPr>
            <a:r>
              <a:rPr lang="el-GR" sz="6400" b="0" dirty="0">
                <a:solidFill>
                  <a:schemeClr val="dk1"/>
                </a:solidFill>
              </a:rPr>
              <a:t>3. </a:t>
            </a:r>
            <a:r>
              <a:rPr lang="el-GR" sz="6400" b="0" dirty="0" err="1">
                <a:solidFill>
                  <a:schemeClr val="dk1"/>
                </a:solidFill>
              </a:rPr>
              <a:t>Inoltre</a:t>
            </a:r>
            <a:r>
              <a:rPr lang="el-GR" sz="6400" b="0" dirty="0">
                <a:solidFill>
                  <a:schemeClr val="dk1"/>
                </a:solidFill>
              </a:rPr>
              <a:t>, </a:t>
            </a:r>
            <a:r>
              <a:rPr lang="el-GR" sz="6400" b="0" dirty="0" err="1">
                <a:solidFill>
                  <a:schemeClr val="dk1"/>
                </a:solidFill>
              </a:rPr>
              <a:t>il</a:t>
            </a:r>
            <a:r>
              <a:rPr lang="el-GR" sz="6400" b="0" dirty="0">
                <a:solidFill>
                  <a:schemeClr val="dk1"/>
                </a:solidFill>
              </a:rPr>
              <a:t> </a:t>
            </a:r>
            <a:r>
              <a:rPr lang="el-GR" sz="6400" b="0" dirty="0" err="1">
                <a:solidFill>
                  <a:schemeClr val="dk1"/>
                </a:solidFill>
              </a:rPr>
              <a:t>richiedente</a:t>
            </a:r>
            <a:r>
              <a:rPr lang="el-GR" sz="6400" b="0" dirty="0">
                <a:solidFill>
                  <a:schemeClr val="dk1"/>
                </a:solidFill>
              </a:rPr>
              <a:t> </a:t>
            </a:r>
            <a:r>
              <a:rPr lang="el-GR" sz="6400" b="0" dirty="0" err="1">
                <a:solidFill>
                  <a:schemeClr val="dk1"/>
                </a:solidFill>
              </a:rPr>
              <a:t>deve</a:t>
            </a:r>
            <a:r>
              <a:rPr lang="el-GR" sz="6400" b="0" dirty="0">
                <a:solidFill>
                  <a:schemeClr val="dk1"/>
                </a:solidFill>
              </a:rPr>
              <a:t> </a:t>
            </a:r>
            <a:r>
              <a:rPr lang="el-GR" sz="6400" b="0" dirty="0" err="1">
                <a:solidFill>
                  <a:schemeClr val="dk1"/>
                </a:solidFill>
              </a:rPr>
              <a:t>presentare</a:t>
            </a:r>
            <a:r>
              <a:rPr lang="el-GR" sz="6400" b="0" dirty="0">
                <a:solidFill>
                  <a:schemeClr val="dk1"/>
                </a:solidFill>
              </a:rPr>
              <a:t> </a:t>
            </a:r>
            <a:r>
              <a:rPr lang="el-GR" sz="6400" b="0" dirty="0" err="1">
                <a:solidFill>
                  <a:schemeClr val="dk1"/>
                </a:solidFill>
              </a:rPr>
              <a:t>tramite</a:t>
            </a:r>
            <a:r>
              <a:rPr lang="el-GR" sz="6400" b="0" dirty="0">
                <a:solidFill>
                  <a:schemeClr val="dk1"/>
                </a:solidFill>
              </a:rPr>
              <a:t> </a:t>
            </a:r>
            <a:r>
              <a:rPr lang="el-GR" sz="6400" b="0" dirty="0" err="1">
                <a:solidFill>
                  <a:schemeClr val="dk1"/>
                </a:solidFill>
              </a:rPr>
              <a:t>internet</a:t>
            </a:r>
            <a:r>
              <a:rPr lang="el-GR" sz="6400" b="0" dirty="0">
                <a:solidFill>
                  <a:schemeClr val="dk1"/>
                </a:solidFill>
              </a:rPr>
              <a:t> </a:t>
            </a:r>
            <a:r>
              <a:rPr lang="el-GR" sz="6400" b="0" dirty="0" err="1">
                <a:solidFill>
                  <a:schemeClr val="dk1"/>
                </a:solidFill>
              </a:rPr>
              <a:t>qualsiasi</a:t>
            </a:r>
            <a:r>
              <a:rPr lang="el-GR" sz="6400" b="0" dirty="0">
                <a:solidFill>
                  <a:schemeClr val="dk1"/>
                </a:solidFill>
              </a:rPr>
              <a:t> </a:t>
            </a:r>
            <a:r>
              <a:rPr lang="el-GR" sz="6400" b="0" dirty="0" err="1">
                <a:solidFill>
                  <a:schemeClr val="dk1"/>
                </a:solidFill>
              </a:rPr>
              <a:t>altra</a:t>
            </a:r>
            <a:r>
              <a:rPr lang="el-GR" sz="6400" b="0" dirty="0">
                <a:solidFill>
                  <a:schemeClr val="dk1"/>
                </a:solidFill>
              </a:rPr>
              <a:t> </a:t>
            </a:r>
            <a:r>
              <a:rPr lang="el-GR" sz="6400" b="0" dirty="0" err="1">
                <a:solidFill>
                  <a:schemeClr val="dk1"/>
                </a:solidFill>
              </a:rPr>
              <a:t>documentazione</a:t>
            </a:r>
            <a:r>
              <a:rPr lang="el-GR" sz="6400" b="0" dirty="0">
                <a:solidFill>
                  <a:schemeClr val="dk1"/>
                </a:solidFill>
              </a:rPr>
              <a:t> a </a:t>
            </a:r>
            <a:r>
              <a:rPr lang="el-GR" sz="6400" b="0" dirty="0" err="1">
                <a:solidFill>
                  <a:schemeClr val="dk1"/>
                </a:solidFill>
              </a:rPr>
              <a:t>sostegno</a:t>
            </a:r>
            <a:r>
              <a:rPr lang="el-GR" sz="6400" b="0" dirty="0">
                <a:solidFill>
                  <a:schemeClr val="dk1"/>
                </a:solidFill>
              </a:rPr>
              <a:t> </a:t>
            </a:r>
            <a:r>
              <a:rPr lang="el-GR" sz="6400" b="0" dirty="0" err="1">
                <a:solidFill>
                  <a:schemeClr val="dk1"/>
                </a:solidFill>
              </a:rPr>
              <a:t>della</a:t>
            </a:r>
            <a:r>
              <a:rPr lang="el-GR" sz="6400" b="0" dirty="0">
                <a:solidFill>
                  <a:schemeClr val="dk1"/>
                </a:solidFill>
              </a:rPr>
              <a:t> </a:t>
            </a:r>
            <a:r>
              <a:rPr lang="el-GR" sz="6400" b="0" dirty="0" err="1">
                <a:solidFill>
                  <a:schemeClr val="dk1"/>
                </a:solidFill>
              </a:rPr>
              <a:t>richiesta</a:t>
            </a:r>
            <a:endParaRPr sz="6400" b="0" dirty="0">
              <a:solidFill>
                <a:schemeClr val="dk1"/>
              </a:solidFill>
            </a:endParaRPr>
          </a:p>
          <a:p>
            <a:pPr marL="342900" lvl="0" indent="-260667" algn="just" rtl="0">
              <a:lnSpc>
                <a:spcPct val="120000"/>
              </a:lnSpc>
              <a:spcBef>
                <a:spcPts val="600"/>
              </a:spcBef>
              <a:buClr>
                <a:schemeClr val="dk1"/>
              </a:buClr>
              <a:buSzPts val="275"/>
              <a:buFont typeface="Arial"/>
              <a:buNone/>
            </a:pPr>
            <a:r>
              <a:rPr lang="el-GR" sz="6400" b="0" dirty="0">
                <a:solidFill>
                  <a:schemeClr val="dk1"/>
                </a:solidFill>
              </a:rPr>
              <a:t>4. </a:t>
            </a:r>
            <a:r>
              <a:rPr lang="el-GR" sz="6400" b="0" dirty="0" err="1">
                <a:solidFill>
                  <a:schemeClr val="dk1"/>
                </a:solidFill>
              </a:rPr>
              <a:t>La</a:t>
            </a:r>
            <a:r>
              <a:rPr lang="el-GR" sz="6400" b="0" dirty="0">
                <a:solidFill>
                  <a:schemeClr val="dk1"/>
                </a:solidFill>
              </a:rPr>
              <a:t> Camera </a:t>
            </a:r>
            <a:r>
              <a:rPr lang="el-GR" sz="6400" b="0" dirty="0" err="1">
                <a:solidFill>
                  <a:schemeClr val="dk1"/>
                </a:solidFill>
              </a:rPr>
              <a:t>competente</a:t>
            </a:r>
            <a:r>
              <a:rPr lang="el-GR" sz="6400" b="0" dirty="0">
                <a:solidFill>
                  <a:schemeClr val="dk1"/>
                </a:solidFill>
              </a:rPr>
              <a:t> </a:t>
            </a:r>
            <a:r>
              <a:rPr lang="el-GR" sz="6400" b="0" dirty="0" err="1">
                <a:solidFill>
                  <a:schemeClr val="dk1"/>
                </a:solidFill>
              </a:rPr>
              <a:t>effettua</a:t>
            </a:r>
            <a:r>
              <a:rPr lang="el-GR" sz="6400" b="0" dirty="0">
                <a:solidFill>
                  <a:schemeClr val="dk1"/>
                </a:solidFill>
              </a:rPr>
              <a:t> </a:t>
            </a:r>
            <a:r>
              <a:rPr lang="el-GR" sz="6400" b="0" dirty="0" err="1">
                <a:solidFill>
                  <a:schemeClr val="dk1"/>
                </a:solidFill>
              </a:rPr>
              <a:t>la</a:t>
            </a:r>
            <a:r>
              <a:rPr lang="el-GR" sz="6400" b="0" dirty="0">
                <a:solidFill>
                  <a:schemeClr val="dk1"/>
                </a:solidFill>
              </a:rPr>
              <a:t> </a:t>
            </a:r>
            <a:r>
              <a:rPr lang="el-GR" sz="6400" b="0" dirty="0" err="1">
                <a:solidFill>
                  <a:schemeClr val="dk1"/>
                </a:solidFill>
              </a:rPr>
              <a:t>valutazione</a:t>
            </a:r>
            <a:r>
              <a:rPr lang="el-GR" sz="6400" b="0" dirty="0">
                <a:solidFill>
                  <a:schemeClr val="dk1"/>
                </a:solidFill>
              </a:rPr>
              <a:t> </a:t>
            </a:r>
            <a:r>
              <a:rPr lang="el-GR" sz="6400" b="0" dirty="0" err="1">
                <a:solidFill>
                  <a:schemeClr val="dk1"/>
                </a:solidFill>
              </a:rPr>
              <a:t>della</a:t>
            </a:r>
            <a:r>
              <a:rPr lang="el-GR" sz="6400" b="0" dirty="0">
                <a:solidFill>
                  <a:schemeClr val="dk1"/>
                </a:solidFill>
              </a:rPr>
              <a:t> </a:t>
            </a:r>
            <a:r>
              <a:rPr lang="el-GR" sz="6400" b="0" dirty="0" err="1">
                <a:solidFill>
                  <a:schemeClr val="dk1"/>
                </a:solidFill>
              </a:rPr>
              <a:t>richiesta</a:t>
            </a:r>
            <a:r>
              <a:rPr lang="el-GR" sz="6400" b="0" dirty="0">
                <a:solidFill>
                  <a:schemeClr val="dk1"/>
                </a:solidFill>
              </a:rPr>
              <a:t> in </a:t>
            </a:r>
            <a:r>
              <a:rPr lang="el-GR" sz="6400" b="0" dirty="0" err="1">
                <a:solidFill>
                  <a:schemeClr val="dk1"/>
                </a:solidFill>
              </a:rPr>
              <a:t>cooperazione</a:t>
            </a:r>
            <a:r>
              <a:rPr lang="el-GR" sz="6400" b="0" dirty="0">
                <a:solidFill>
                  <a:schemeClr val="dk1"/>
                </a:solidFill>
              </a:rPr>
              <a:t> </a:t>
            </a:r>
            <a:r>
              <a:rPr lang="el-GR" sz="6400" b="0" dirty="0" err="1">
                <a:solidFill>
                  <a:schemeClr val="dk1"/>
                </a:solidFill>
              </a:rPr>
              <a:t>con</a:t>
            </a:r>
            <a:r>
              <a:rPr lang="el-GR" sz="6400" b="0" dirty="0">
                <a:solidFill>
                  <a:schemeClr val="dk1"/>
                </a:solidFill>
              </a:rPr>
              <a:t> ELGO – DEMETER </a:t>
            </a:r>
            <a:r>
              <a:rPr lang="el-GR" sz="6400" b="0" dirty="0" err="1">
                <a:solidFill>
                  <a:schemeClr val="dk1"/>
                </a:solidFill>
              </a:rPr>
              <a:t>come</a:t>
            </a:r>
            <a:r>
              <a:rPr lang="el-GR" sz="6400" b="0" dirty="0">
                <a:solidFill>
                  <a:schemeClr val="dk1"/>
                </a:solidFill>
              </a:rPr>
              <a:t> </a:t>
            </a:r>
            <a:r>
              <a:rPr lang="el-GR" sz="6400" b="0" dirty="0" err="1">
                <a:solidFill>
                  <a:schemeClr val="dk1"/>
                </a:solidFill>
              </a:rPr>
              <a:t>ente</a:t>
            </a:r>
            <a:r>
              <a:rPr lang="el-GR" sz="6400" b="0" dirty="0">
                <a:solidFill>
                  <a:schemeClr val="dk1"/>
                </a:solidFill>
              </a:rPr>
              <a:t> </a:t>
            </a:r>
            <a:r>
              <a:rPr lang="el-GR" sz="6400" b="0" dirty="0" err="1">
                <a:solidFill>
                  <a:schemeClr val="dk1"/>
                </a:solidFill>
              </a:rPr>
              <a:t>competente</a:t>
            </a:r>
            <a:r>
              <a:rPr lang="el-GR" sz="6400" b="0" dirty="0">
                <a:solidFill>
                  <a:schemeClr val="dk1"/>
                </a:solidFill>
              </a:rPr>
              <a:t> per </a:t>
            </a:r>
            <a:r>
              <a:rPr lang="el-GR" sz="6400" b="0" dirty="0" err="1">
                <a:solidFill>
                  <a:schemeClr val="dk1"/>
                </a:solidFill>
              </a:rPr>
              <a:t>il</a:t>
            </a:r>
            <a:r>
              <a:rPr lang="el-GR" sz="6400" b="0" dirty="0">
                <a:solidFill>
                  <a:schemeClr val="dk1"/>
                </a:solidFill>
              </a:rPr>
              <a:t> </a:t>
            </a:r>
            <a:r>
              <a:rPr lang="el-GR" sz="6400" b="0" dirty="0" err="1">
                <a:solidFill>
                  <a:schemeClr val="dk1"/>
                </a:solidFill>
              </a:rPr>
              <a:t>cotrollo</a:t>
            </a:r>
            <a:r>
              <a:rPr lang="el-GR" sz="6400" b="0" dirty="0">
                <a:solidFill>
                  <a:schemeClr val="dk1"/>
                </a:solidFill>
              </a:rPr>
              <a:t> </a:t>
            </a:r>
            <a:r>
              <a:rPr lang="el-GR" sz="6400" b="0" dirty="0" err="1">
                <a:solidFill>
                  <a:schemeClr val="dk1"/>
                </a:solidFill>
              </a:rPr>
              <a:t>delle</a:t>
            </a:r>
            <a:r>
              <a:rPr lang="el-GR" sz="6400" b="0" dirty="0">
                <a:solidFill>
                  <a:schemeClr val="dk1"/>
                </a:solidFill>
              </a:rPr>
              <a:t> </a:t>
            </a:r>
            <a:r>
              <a:rPr lang="el-GR" sz="6400" b="0" dirty="0" err="1">
                <a:solidFill>
                  <a:schemeClr val="dk1"/>
                </a:solidFill>
              </a:rPr>
              <a:t>caratteristiche</a:t>
            </a:r>
            <a:r>
              <a:rPr lang="el-GR" sz="6400" b="0" dirty="0">
                <a:solidFill>
                  <a:schemeClr val="dk1"/>
                </a:solidFill>
              </a:rPr>
              <a:t> </a:t>
            </a:r>
            <a:r>
              <a:rPr lang="el-GR" sz="6400" b="0" dirty="0" err="1">
                <a:solidFill>
                  <a:schemeClr val="dk1"/>
                </a:solidFill>
              </a:rPr>
              <a:t>di</a:t>
            </a:r>
            <a:r>
              <a:rPr lang="el-GR" sz="6400" b="0" dirty="0">
                <a:solidFill>
                  <a:schemeClr val="dk1"/>
                </a:solidFill>
              </a:rPr>
              <a:t> </a:t>
            </a:r>
            <a:r>
              <a:rPr lang="el-GR" sz="6400" b="0" dirty="0" err="1">
                <a:solidFill>
                  <a:schemeClr val="dk1"/>
                </a:solidFill>
              </a:rPr>
              <a:t>qualità</a:t>
            </a:r>
            <a:r>
              <a:rPr lang="el-GR" sz="6400" b="0" dirty="0">
                <a:solidFill>
                  <a:schemeClr val="dk1"/>
                </a:solidFill>
              </a:rPr>
              <a:t> </a:t>
            </a:r>
            <a:r>
              <a:rPr lang="el-GR" sz="6400" b="0" dirty="0" err="1">
                <a:solidFill>
                  <a:schemeClr val="dk1"/>
                </a:solidFill>
              </a:rPr>
              <a:t>dei</a:t>
            </a:r>
            <a:r>
              <a:rPr lang="el-GR" sz="6400" b="0" dirty="0">
                <a:solidFill>
                  <a:schemeClr val="dk1"/>
                </a:solidFill>
              </a:rPr>
              <a:t> </a:t>
            </a:r>
            <a:r>
              <a:rPr lang="el-GR" sz="6400" b="0" dirty="0" err="1">
                <a:solidFill>
                  <a:schemeClr val="dk1"/>
                </a:solidFill>
              </a:rPr>
              <a:t>prodotti</a:t>
            </a:r>
            <a:r>
              <a:rPr lang="el-GR" sz="6400" b="0" dirty="0">
                <a:solidFill>
                  <a:schemeClr val="dk1"/>
                </a:solidFill>
              </a:rPr>
              <a:t>.</a:t>
            </a:r>
            <a:endParaRPr sz="6400" b="0" dirty="0">
              <a:solidFill>
                <a:schemeClr val="dk1"/>
              </a:solidFill>
            </a:endParaRPr>
          </a:p>
          <a:p>
            <a:pPr marL="342900" lvl="0" indent="-260667" algn="just" rtl="0">
              <a:lnSpc>
                <a:spcPct val="120000"/>
              </a:lnSpc>
              <a:spcBef>
                <a:spcPts val="600"/>
              </a:spcBef>
              <a:buClr>
                <a:schemeClr val="dk1"/>
              </a:buClr>
              <a:buSzPts val="275"/>
              <a:buFont typeface="Arial"/>
              <a:buNone/>
            </a:pPr>
            <a:r>
              <a:rPr lang="el-GR" sz="6400" b="0" dirty="0">
                <a:solidFill>
                  <a:schemeClr val="dk1"/>
                </a:solidFill>
              </a:rPr>
              <a:t>5. In </a:t>
            </a:r>
            <a:r>
              <a:rPr lang="el-GR" sz="6400" b="0" dirty="0" err="1">
                <a:solidFill>
                  <a:schemeClr val="dk1"/>
                </a:solidFill>
              </a:rPr>
              <a:t>caso</a:t>
            </a:r>
            <a:r>
              <a:rPr lang="el-GR" sz="6400" b="0" dirty="0">
                <a:solidFill>
                  <a:schemeClr val="dk1"/>
                </a:solidFill>
              </a:rPr>
              <a:t> </a:t>
            </a:r>
            <a:r>
              <a:rPr lang="el-GR" sz="6400" b="0" dirty="0" err="1">
                <a:solidFill>
                  <a:schemeClr val="dk1"/>
                </a:solidFill>
              </a:rPr>
              <a:t>di</a:t>
            </a:r>
            <a:r>
              <a:rPr lang="el-GR" sz="6400" b="0" dirty="0">
                <a:solidFill>
                  <a:schemeClr val="dk1"/>
                </a:solidFill>
              </a:rPr>
              <a:t> </a:t>
            </a:r>
            <a:r>
              <a:rPr lang="el-GR" sz="6400" b="0" dirty="0" err="1">
                <a:solidFill>
                  <a:schemeClr val="dk1"/>
                </a:solidFill>
              </a:rPr>
              <a:t>valutazione</a:t>
            </a:r>
            <a:r>
              <a:rPr lang="el-GR" sz="6400" b="0" dirty="0">
                <a:solidFill>
                  <a:schemeClr val="dk1"/>
                </a:solidFill>
              </a:rPr>
              <a:t> </a:t>
            </a:r>
            <a:r>
              <a:rPr lang="el-GR" sz="6400" b="0" dirty="0" err="1">
                <a:solidFill>
                  <a:schemeClr val="dk1"/>
                </a:solidFill>
              </a:rPr>
              <a:t>posititva</a:t>
            </a:r>
            <a:r>
              <a:rPr lang="el-GR" sz="6400" b="0" dirty="0">
                <a:solidFill>
                  <a:schemeClr val="dk1"/>
                </a:solidFill>
              </a:rPr>
              <a:t>, </a:t>
            </a:r>
            <a:r>
              <a:rPr lang="el-GR" sz="6400" b="0" dirty="0" err="1">
                <a:solidFill>
                  <a:schemeClr val="dk1"/>
                </a:solidFill>
              </a:rPr>
              <a:t>il</a:t>
            </a:r>
            <a:r>
              <a:rPr lang="el-GR" sz="6400" b="0" dirty="0">
                <a:solidFill>
                  <a:schemeClr val="dk1"/>
                </a:solidFill>
              </a:rPr>
              <a:t> </a:t>
            </a:r>
            <a:r>
              <a:rPr lang="el-GR" sz="6400" b="0" dirty="0" err="1">
                <a:solidFill>
                  <a:schemeClr val="dk1"/>
                </a:solidFill>
              </a:rPr>
              <a:t>richiedente</a:t>
            </a:r>
            <a:r>
              <a:rPr lang="el-GR" sz="6400" b="0" dirty="0">
                <a:solidFill>
                  <a:schemeClr val="dk1"/>
                </a:solidFill>
              </a:rPr>
              <a:t> </a:t>
            </a:r>
            <a:r>
              <a:rPr lang="el-GR" sz="6400" b="0" dirty="0" err="1">
                <a:solidFill>
                  <a:schemeClr val="dk1"/>
                </a:solidFill>
              </a:rPr>
              <a:t>si</a:t>
            </a:r>
            <a:r>
              <a:rPr lang="el-GR" sz="6400" b="0" dirty="0">
                <a:solidFill>
                  <a:schemeClr val="dk1"/>
                </a:solidFill>
              </a:rPr>
              <a:t> </a:t>
            </a:r>
            <a:r>
              <a:rPr lang="el-GR" sz="6400" b="0" dirty="0" err="1">
                <a:solidFill>
                  <a:schemeClr val="dk1"/>
                </a:solidFill>
              </a:rPr>
              <a:t>iscrive</a:t>
            </a:r>
            <a:r>
              <a:rPr lang="el-GR" sz="6400" b="0" dirty="0">
                <a:solidFill>
                  <a:schemeClr val="dk1"/>
                </a:solidFill>
              </a:rPr>
              <a:t> </a:t>
            </a:r>
            <a:r>
              <a:rPr lang="el-GR" sz="6400" b="0" dirty="0" err="1">
                <a:solidFill>
                  <a:schemeClr val="dk1"/>
                </a:solidFill>
              </a:rPr>
              <a:t>nel</a:t>
            </a:r>
            <a:r>
              <a:rPr lang="el-GR" sz="6400" b="0" dirty="0">
                <a:solidFill>
                  <a:schemeClr val="dk1"/>
                </a:solidFill>
              </a:rPr>
              <a:t> </a:t>
            </a:r>
            <a:r>
              <a:rPr lang="el-GR" sz="6400" b="0" dirty="0" err="1">
                <a:solidFill>
                  <a:schemeClr val="dk1"/>
                </a:solidFill>
              </a:rPr>
              <a:t>Registro</a:t>
            </a:r>
            <a:r>
              <a:rPr lang="el-GR" sz="6400" b="0" dirty="0">
                <a:solidFill>
                  <a:schemeClr val="dk1"/>
                </a:solidFill>
              </a:rPr>
              <a:t> </a:t>
            </a:r>
            <a:r>
              <a:rPr lang="el-GR" sz="6400" b="0" dirty="0" err="1">
                <a:solidFill>
                  <a:schemeClr val="dk1"/>
                </a:solidFill>
              </a:rPr>
              <a:t>delle</a:t>
            </a:r>
            <a:r>
              <a:rPr lang="el-GR" sz="6400" b="0" dirty="0">
                <a:solidFill>
                  <a:schemeClr val="dk1"/>
                </a:solidFill>
              </a:rPr>
              <a:t> </a:t>
            </a:r>
            <a:r>
              <a:rPr lang="el-GR" sz="6400" b="0" dirty="0" err="1">
                <a:solidFill>
                  <a:schemeClr val="dk1"/>
                </a:solidFill>
              </a:rPr>
              <a:t>Imprese</a:t>
            </a:r>
            <a:r>
              <a:rPr lang="el-GR" sz="6400" b="0" dirty="0">
                <a:solidFill>
                  <a:schemeClr val="dk1"/>
                </a:solidFill>
              </a:rPr>
              <a:t> </a:t>
            </a:r>
            <a:r>
              <a:rPr lang="el-GR" sz="6400" b="0" dirty="0" err="1">
                <a:solidFill>
                  <a:schemeClr val="dk1"/>
                </a:solidFill>
              </a:rPr>
              <a:t>che</a:t>
            </a:r>
            <a:r>
              <a:rPr lang="el-GR" sz="6400" b="0" dirty="0">
                <a:solidFill>
                  <a:schemeClr val="dk1"/>
                </a:solidFill>
              </a:rPr>
              <a:t> </a:t>
            </a:r>
            <a:r>
              <a:rPr lang="el-GR" sz="6400" b="0" dirty="0" err="1">
                <a:solidFill>
                  <a:schemeClr val="dk1"/>
                </a:solidFill>
              </a:rPr>
              <a:t>hanno</a:t>
            </a:r>
            <a:r>
              <a:rPr lang="el-GR" sz="6400" b="0" dirty="0">
                <a:solidFill>
                  <a:schemeClr val="dk1"/>
                </a:solidFill>
              </a:rPr>
              <a:t> </a:t>
            </a:r>
            <a:r>
              <a:rPr lang="el-GR" sz="6400" b="0" dirty="0" err="1">
                <a:solidFill>
                  <a:schemeClr val="dk1"/>
                </a:solidFill>
              </a:rPr>
              <a:t>il</a:t>
            </a:r>
            <a:r>
              <a:rPr lang="el-GR" sz="6400" b="0" dirty="0">
                <a:solidFill>
                  <a:schemeClr val="dk1"/>
                </a:solidFill>
              </a:rPr>
              <a:t> </a:t>
            </a:r>
            <a:r>
              <a:rPr lang="el-GR" sz="6400" b="0" dirty="0" err="1">
                <a:solidFill>
                  <a:schemeClr val="dk1"/>
                </a:solidFill>
              </a:rPr>
              <a:t>diritto</a:t>
            </a:r>
            <a:r>
              <a:rPr lang="el-GR" sz="6400" b="0" dirty="0">
                <a:solidFill>
                  <a:schemeClr val="dk1"/>
                </a:solidFill>
              </a:rPr>
              <a:t> </a:t>
            </a:r>
            <a:r>
              <a:rPr lang="el-GR" sz="6400" b="0" dirty="0" err="1">
                <a:solidFill>
                  <a:schemeClr val="dk1"/>
                </a:solidFill>
              </a:rPr>
              <a:t>di</a:t>
            </a:r>
            <a:r>
              <a:rPr lang="el-GR" sz="6400" b="0" dirty="0">
                <a:solidFill>
                  <a:schemeClr val="dk1"/>
                </a:solidFill>
              </a:rPr>
              <a:t> </a:t>
            </a:r>
            <a:r>
              <a:rPr lang="el-GR" sz="6400" b="0" dirty="0" err="1">
                <a:solidFill>
                  <a:schemeClr val="dk1"/>
                </a:solidFill>
              </a:rPr>
              <a:t>usare</a:t>
            </a:r>
            <a:r>
              <a:rPr lang="el-GR" sz="6400" b="0" dirty="0">
                <a:solidFill>
                  <a:schemeClr val="dk1"/>
                </a:solidFill>
              </a:rPr>
              <a:t> </a:t>
            </a:r>
            <a:r>
              <a:rPr lang="el-GR" sz="6400" b="0" dirty="0" err="1">
                <a:solidFill>
                  <a:schemeClr val="dk1"/>
                </a:solidFill>
              </a:rPr>
              <a:t>il</a:t>
            </a:r>
            <a:r>
              <a:rPr lang="el-GR" sz="6400" b="0" dirty="0">
                <a:solidFill>
                  <a:schemeClr val="dk1"/>
                </a:solidFill>
              </a:rPr>
              <a:t> </a:t>
            </a:r>
            <a:r>
              <a:rPr lang="el-GR" sz="6400" b="0" dirty="0" err="1">
                <a:solidFill>
                  <a:schemeClr val="dk1"/>
                </a:solidFill>
              </a:rPr>
              <a:t>marchio</a:t>
            </a:r>
            <a:r>
              <a:rPr lang="el-GR" sz="6400" b="0" dirty="0">
                <a:solidFill>
                  <a:schemeClr val="dk1"/>
                </a:solidFill>
              </a:rPr>
              <a:t> «</a:t>
            </a:r>
            <a:r>
              <a:rPr lang="el-GR" sz="6400" b="0" dirty="0" err="1">
                <a:solidFill>
                  <a:schemeClr val="dk1"/>
                </a:solidFill>
              </a:rPr>
              <a:t>Authentic</a:t>
            </a:r>
            <a:r>
              <a:rPr lang="el-GR" sz="6400" b="0" dirty="0">
                <a:solidFill>
                  <a:schemeClr val="dk1"/>
                </a:solidFill>
              </a:rPr>
              <a:t> Olive </a:t>
            </a:r>
            <a:r>
              <a:rPr lang="el-GR" sz="6400" b="0" dirty="0" err="1">
                <a:solidFill>
                  <a:schemeClr val="dk1"/>
                </a:solidFill>
              </a:rPr>
              <a:t>Net</a:t>
            </a:r>
            <a:r>
              <a:rPr lang="el-GR" sz="6400" b="0" dirty="0">
                <a:solidFill>
                  <a:schemeClr val="dk1"/>
                </a:solidFill>
              </a:rPr>
              <a:t> </a:t>
            </a:r>
            <a:r>
              <a:rPr lang="el-GR" sz="6400" b="0" dirty="0" err="1">
                <a:solidFill>
                  <a:schemeClr val="dk1"/>
                </a:solidFill>
              </a:rPr>
              <a:t>Seal</a:t>
            </a:r>
            <a:r>
              <a:rPr lang="el-GR" sz="6400" b="0" dirty="0">
                <a:solidFill>
                  <a:schemeClr val="dk1"/>
                </a:solidFill>
              </a:rPr>
              <a:t>» </a:t>
            </a:r>
            <a:r>
              <a:rPr lang="el-GR" sz="6400" b="0" dirty="0" err="1">
                <a:solidFill>
                  <a:schemeClr val="dk1"/>
                </a:solidFill>
              </a:rPr>
              <a:t>sui</a:t>
            </a:r>
            <a:r>
              <a:rPr lang="el-GR" sz="6400" b="0" dirty="0">
                <a:solidFill>
                  <a:schemeClr val="dk1"/>
                </a:solidFill>
              </a:rPr>
              <a:t> </a:t>
            </a:r>
            <a:r>
              <a:rPr lang="el-GR" sz="6400" b="0" dirty="0" err="1">
                <a:solidFill>
                  <a:schemeClr val="dk1"/>
                </a:solidFill>
              </a:rPr>
              <a:t>loro</a:t>
            </a:r>
            <a:r>
              <a:rPr lang="el-GR" sz="6400" b="0" dirty="0">
                <a:solidFill>
                  <a:schemeClr val="dk1"/>
                </a:solidFill>
              </a:rPr>
              <a:t> </a:t>
            </a:r>
            <a:r>
              <a:rPr lang="el-GR" sz="6400" b="0" dirty="0" err="1">
                <a:solidFill>
                  <a:schemeClr val="dk1"/>
                </a:solidFill>
              </a:rPr>
              <a:t>prodotti</a:t>
            </a:r>
            <a:r>
              <a:rPr lang="el-GR" sz="6400" b="0" dirty="0">
                <a:solidFill>
                  <a:schemeClr val="dk1"/>
                </a:solidFill>
              </a:rPr>
              <a:t>.</a:t>
            </a:r>
            <a:endParaRPr sz="6400" b="0" dirty="0">
              <a:solidFill>
                <a:schemeClr val="dk1"/>
              </a:solidFill>
            </a:endParaRPr>
          </a:p>
          <a:p>
            <a:pPr marL="342900" lvl="0" indent="-260667" algn="just" rtl="0">
              <a:lnSpc>
                <a:spcPct val="120000"/>
              </a:lnSpc>
              <a:spcBef>
                <a:spcPts val="600"/>
              </a:spcBef>
              <a:buClr>
                <a:schemeClr val="dk1"/>
              </a:buClr>
              <a:buSzPts val="275"/>
              <a:buFont typeface="Arial"/>
              <a:buNone/>
            </a:pPr>
            <a:r>
              <a:rPr lang="el-GR" sz="6400" b="0" dirty="0">
                <a:solidFill>
                  <a:schemeClr val="dk1"/>
                </a:solidFill>
              </a:rPr>
              <a:t>6. </a:t>
            </a:r>
            <a:r>
              <a:rPr lang="el-GR" sz="6400" b="0" dirty="0" err="1">
                <a:solidFill>
                  <a:schemeClr val="dk1"/>
                </a:solidFill>
              </a:rPr>
              <a:t>La</a:t>
            </a:r>
            <a:r>
              <a:rPr lang="el-GR" sz="6400" b="0" dirty="0">
                <a:solidFill>
                  <a:schemeClr val="dk1"/>
                </a:solidFill>
              </a:rPr>
              <a:t> Camera </a:t>
            </a:r>
            <a:r>
              <a:rPr lang="el-GR" sz="6400" b="0" dirty="0" err="1">
                <a:solidFill>
                  <a:schemeClr val="dk1"/>
                </a:solidFill>
              </a:rPr>
              <a:t>competente</a:t>
            </a:r>
            <a:r>
              <a:rPr lang="el-GR" sz="6400" b="0" dirty="0">
                <a:solidFill>
                  <a:schemeClr val="dk1"/>
                </a:solidFill>
              </a:rPr>
              <a:t> </a:t>
            </a:r>
            <a:r>
              <a:rPr lang="el-GR" sz="6400" b="0" dirty="0" err="1">
                <a:solidFill>
                  <a:schemeClr val="dk1"/>
                </a:solidFill>
              </a:rPr>
              <a:t>emette</a:t>
            </a:r>
            <a:r>
              <a:rPr lang="el-GR" sz="6400" b="0" dirty="0">
                <a:solidFill>
                  <a:schemeClr val="dk1"/>
                </a:solidFill>
              </a:rPr>
              <a:t> </a:t>
            </a:r>
            <a:r>
              <a:rPr lang="el-GR" sz="6400" b="0" dirty="0" err="1">
                <a:solidFill>
                  <a:schemeClr val="dk1"/>
                </a:solidFill>
              </a:rPr>
              <a:t>un</a:t>
            </a:r>
            <a:r>
              <a:rPr lang="el-GR" sz="6400" b="0" dirty="0">
                <a:solidFill>
                  <a:schemeClr val="dk1"/>
                </a:solidFill>
              </a:rPr>
              <a:t> </a:t>
            </a:r>
            <a:r>
              <a:rPr lang="el-GR" sz="6400" b="0" dirty="0" err="1">
                <a:solidFill>
                  <a:schemeClr val="dk1"/>
                </a:solidFill>
              </a:rPr>
              <a:t>certificato</a:t>
            </a:r>
            <a:r>
              <a:rPr lang="el-GR" sz="6400" b="0" dirty="0">
                <a:solidFill>
                  <a:schemeClr val="dk1"/>
                </a:solidFill>
              </a:rPr>
              <a:t> per i </a:t>
            </a:r>
            <a:r>
              <a:rPr lang="el-GR" sz="6400" b="0" dirty="0" err="1">
                <a:solidFill>
                  <a:schemeClr val="dk1"/>
                </a:solidFill>
              </a:rPr>
              <a:t>prodotti</a:t>
            </a:r>
            <a:r>
              <a:rPr lang="el-GR" sz="6400" b="0" dirty="0">
                <a:solidFill>
                  <a:schemeClr val="dk1"/>
                </a:solidFill>
              </a:rPr>
              <a:t> </a:t>
            </a:r>
            <a:r>
              <a:rPr lang="el-GR" sz="6400" b="0" dirty="0" err="1">
                <a:solidFill>
                  <a:schemeClr val="dk1"/>
                </a:solidFill>
              </a:rPr>
              <a:t>approvati</a:t>
            </a:r>
            <a:r>
              <a:rPr lang="el-GR" sz="6400" b="0" dirty="0">
                <a:solidFill>
                  <a:schemeClr val="dk1"/>
                </a:solidFill>
              </a:rPr>
              <a:t>.</a:t>
            </a:r>
            <a:endParaRPr sz="6400" b="0" dirty="0">
              <a:solidFill>
                <a:schemeClr val="dk1"/>
              </a:solidFill>
            </a:endParaRPr>
          </a:p>
          <a:p>
            <a:pPr marL="342900" lvl="0" indent="-260667" algn="just" rtl="0">
              <a:lnSpc>
                <a:spcPct val="120000"/>
              </a:lnSpc>
              <a:spcBef>
                <a:spcPts val="600"/>
              </a:spcBef>
              <a:buClr>
                <a:schemeClr val="dk1"/>
              </a:buClr>
              <a:buSzPts val="275"/>
              <a:buFont typeface="Arial"/>
              <a:buNone/>
            </a:pPr>
            <a:r>
              <a:rPr lang="el-GR" sz="6400" b="0" dirty="0">
                <a:solidFill>
                  <a:schemeClr val="dk1"/>
                </a:solidFill>
              </a:rPr>
              <a:t>7. </a:t>
            </a:r>
            <a:r>
              <a:rPr lang="el-GR" sz="6400" b="0" dirty="0" err="1">
                <a:solidFill>
                  <a:schemeClr val="dk1"/>
                </a:solidFill>
              </a:rPr>
              <a:t>Il</a:t>
            </a:r>
            <a:r>
              <a:rPr lang="el-GR" sz="6400" b="0" dirty="0">
                <a:solidFill>
                  <a:schemeClr val="dk1"/>
                </a:solidFill>
              </a:rPr>
              <a:t> </a:t>
            </a:r>
            <a:r>
              <a:rPr lang="el-GR" sz="6400" b="0" dirty="0" err="1">
                <a:solidFill>
                  <a:schemeClr val="dk1"/>
                </a:solidFill>
              </a:rPr>
              <a:t>produttore</a:t>
            </a:r>
            <a:r>
              <a:rPr lang="el-GR" sz="6400" b="0" dirty="0">
                <a:solidFill>
                  <a:schemeClr val="dk1"/>
                </a:solidFill>
              </a:rPr>
              <a:t> e </a:t>
            </a:r>
            <a:r>
              <a:rPr lang="el-GR" sz="6400" b="0" dirty="0" err="1">
                <a:solidFill>
                  <a:schemeClr val="dk1"/>
                </a:solidFill>
              </a:rPr>
              <a:t>la</a:t>
            </a:r>
            <a:r>
              <a:rPr lang="el-GR" sz="6400" b="0" dirty="0">
                <a:solidFill>
                  <a:schemeClr val="dk1"/>
                </a:solidFill>
              </a:rPr>
              <a:t> Camera </a:t>
            </a:r>
            <a:r>
              <a:rPr lang="el-GR" sz="6400" b="0" dirty="0" err="1">
                <a:solidFill>
                  <a:schemeClr val="dk1"/>
                </a:solidFill>
              </a:rPr>
              <a:t>competente</a:t>
            </a:r>
            <a:r>
              <a:rPr lang="el-GR" sz="6400" b="0" dirty="0">
                <a:solidFill>
                  <a:schemeClr val="dk1"/>
                </a:solidFill>
              </a:rPr>
              <a:t> </a:t>
            </a:r>
            <a:r>
              <a:rPr lang="el-GR" sz="6400" b="0" dirty="0" err="1">
                <a:solidFill>
                  <a:schemeClr val="dk1"/>
                </a:solidFill>
              </a:rPr>
              <a:t>firmano</a:t>
            </a:r>
            <a:r>
              <a:rPr lang="el-GR" sz="6400" b="0" dirty="0">
                <a:solidFill>
                  <a:schemeClr val="dk1"/>
                </a:solidFill>
              </a:rPr>
              <a:t> </a:t>
            </a:r>
            <a:r>
              <a:rPr lang="el-GR" sz="6400" b="0" dirty="0" err="1">
                <a:solidFill>
                  <a:schemeClr val="dk1"/>
                </a:solidFill>
              </a:rPr>
              <a:t>un</a:t>
            </a:r>
            <a:r>
              <a:rPr lang="el-GR" sz="6400" b="0" dirty="0">
                <a:solidFill>
                  <a:schemeClr val="dk1"/>
                </a:solidFill>
              </a:rPr>
              <a:t> </a:t>
            </a:r>
            <a:r>
              <a:rPr lang="el-GR" sz="6400" b="0" dirty="0" err="1">
                <a:solidFill>
                  <a:schemeClr val="dk1"/>
                </a:solidFill>
              </a:rPr>
              <a:t>contratto</a:t>
            </a:r>
            <a:r>
              <a:rPr lang="el-GR" sz="6400" b="0" dirty="0">
                <a:solidFill>
                  <a:schemeClr val="dk1"/>
                </a:solidFill>
              </a:rPr>
              <a:t> </a:t>
            </a:r>
            <a:r>
              <a:rPr lang="el-GR" sz="6400" b="0" dirty="0" err="1">
                <a:solidFill>
                  <a:schemeClr val="dk1"/>
                </a:solidFill>
              </a:rPr>
              <a:t>che</a:t>
            </a:r>
            <a:r>
              <a:rPr lang="el-GR" sz="6400" b="0" dirty="0">
                <a:solidFill>
                  <a:schemeClr val="dk1"/>
                </a:solidFill>
              </a:rPr>
              <a:t> </a:t>
            </a:r>
            <a:r>
              <a:rPr lang="el-GR" sz="6400" b="0" dirty="0" err="1">
                <a:solidFill>
                  <a:schemeClr val="dk1"/>
                </a:solidFill>
              </a:rPr>
              <a:t>regola</a:t>
            </a:r>
            <a:r>
              <a:rPr lang="el-GR" sz="6400" b="0" dirty="0">
                <a:solidFill>
                  <a:schemeClr val="dk1"/>
                </a:solidFill>
              </a:rPr>
              <a:t> i </a:t>
            </a:r>
            <a:r>
              <a:rPr lang="el-GR" sz="6400" b="0" dirty="0" err="1">
                <a:solidFill>
                  <a:schemeClr val="dk1"/>
                </a:solidFill>
              </a:rPr>
              <a:t>termini</a:t>
            </a:r>
            <a:r>
              <a:rPr lang="el-GR" sz="6400" b="0" dirty="0">
                <a:solidFill>
                  <a:schemeClr val="dk1"/>
                </a:solidFill>
              </a:rPr>
              <a:t> </a:t>
            </a:r>
            <a:r>
              <a:rPr lang="el-GR" sz="6400" b="0" dirty="0" err="1">
                <a:solidFill>
                  <a:schemeClr val="dk1"/>
                </a:solidFill>
              </a:rPr>
              <a:t>dell’uso</a:t>
            </a:r>
            <a:r>
              <a:rPr lang="el-GR" sz="6400" b="0" dirty="0">
                <a:solidFill>
                  <a:schemeClr val="dk1"/>
                </a:solidFill>
              </a:rPr>
              <a:t> </a:t>
            </a:r>
            <a:r>
              <a:rPr lang="el-GR" sz="6400" b="0" dirty="0" err="1">
                <a:solidFill>
                  <a:schemeClr val="dk1"/>
                </a:solidFill>
              </a:rPr>
              <a:t>dal</a:t>
            </a:r>
            <a:r>
              <a:rPr lang="el-GR" sz="6400" b="0" dirty="0">
                <a:solidFill>
                  <a:schemeClr val="dk1"/>
                </a:solidFill>
              </a:rPr>
              <a:t> </a:t>
            </a:r>
            <a:r>
              <a:rPr lang="el-GR" sz="6400" b="0" dirty="0" err="1">
                <a:solidFill>
                  <a:schemeClr val="dk1"/>
                </a:solidFill>
              </a:rPr>
              <a:t>marchio</a:t>
            </a:r>
            <a:r>
              <a:rPr lang="el-GR" sz="6400" b="0" dirty="0">
                <a:solidFill>
                  <a:schemeClr val="dk1"/>
                </a:solidFill>
              </a:rPr>
              <a:t> e </a:t>
            </a:r>
            <a:r>
              <a:rPr lang="el-GR" sz="6400" b="0" dirty="0" err="1">
                <a:solidFill>
                  <a:schemeClr val="dk1"/>
                </a:solidFill>
              </a:rPr>
              <a:t>descrive</a:t>
            </a:r>
            <a:r>
              <a:rPr lang="el-GR" sz="6400" b="0" dirty="0">
                <a:solidFill>
                  <a:schemeClr val="dk1"/>
                </a:solidFill>
              </a:rPr>
              <a:t> </a:t>
            </a:r>
            <a:r>
              <a:rPr lang="el-GR" sz="6400" b="0" dirty="0" err="1">
                <a:solidFill>
                  <a:schemeClr val="dk1"/>
                </a:solidFill>
              </a:rPr>
              <a:t>gli</a:t>
            </a:r>
            <a:r>
              <a:rPr lang="el-GR" sz="6400" b="0" dirty="0">
                <a:solidFill>
                  <a:schemeClr val="dk1"/>
                </a:solidFill>
              </a:rPr>
              <a:t> </a:t>
            </a:r>
            <a:r>
              <a:rPr lang="el-GR" sz="6400" b="0" dirty="0" err="1">
                <a:solidFill>
                  <a:schemeClr val="dk1"/>
                </a:solidFill>
              </a:rPr>
              <a:t>obblighi</a:t>
            </a:r>
            <a:r>
              <a:rPr lang="el-GR" sz="6400" b="0" dirty="0">
                <a:solidFill>
                  <a:schemeClr val="dk1"/>
                </a:solidFill>
              </a:rPr>
              <a:t> e i </a:t>
            </a:r>
            <a:r>
              <a:rPr lang="el-GR" sz="6400" b="0" dirty="0" err="1">
                <a:solidFill>
                  <a:schemeClr val="dk1"/>
                </a:solidFill>
              </a:rPr>
              <a:t>diritti</a:t>
            </a:r>
            <a:r>
              <a:rPr lang="el-GR" sz="6400" b="0" dirty="0">
                <a:solidFill>
                  <a:schemeClr val="dk1"/>
                </a:solidFill>
              </a:rPr>
              <a:t> </a:t>
            </a:r>
            <a:r>
              <a:rPr lang="el-GR" sz="6400" b="0" dirty="0" err="1">
                <a:solidFill>
                  <a:schemeClr val="dk1"/>
                </a:solidFill>
              </a:rPr>
              <a:t>delle</a:t>
            </a:r>
            <a:r>
              <a:rPr lang="el-GR" sz="6400" b="0" dirty="0">
                <a:solidFill>
                  <a:schemeClr val="dk1"/>
                </a:solidFill>
              </a:rPr>
              <a:t> </a:t>
            </a:r>
            <a:r>
              <a:rPr lang="el-GR" sz="6400" b="0" dirty="0" err="1">
                <a:solidFill>
                  <a:schemeClr val="dk1"/>
                </a:solidFill>
              </a:rPr>
              <a:t>due</a:t>
            </a:r>
            <a:r>
              <a:rPr lang="el-GR" sz="6400" b="0" dirty="0">
                <a:solidFill>
                  <a:schemeClr val="dk1"/>
                </a:solidFill>
              </a:rPr>
              <a:t> </a:t>
            </a:r>
            <a:r>
              <a:rPr lang="el-GR" sz="6400" b="0" dirty="0" err="1">
                <a:solidFill>
                  <a:schemeClr val="dk1"/>
                </a:solidFill>
              </a:rPr>
              <a:t>parti</a:t>
            </a:r>
            <a:r>
              <a:rPr lang="el-GR" sz="6400" b="0" dirty="0">
                <a:solidFill>
                  <a:schemeClr val="dk1"/>
                </a:solidFill>
              </a:rPr>
              <a:t>.</a:t>
            </a:r>
            <a:endParaRPr sz="6400" b="0" dirty="0">
              <a:solidFill>
                <a:schemeClr val="dk1"/>
              </a:solidFill>
            </a:endParaRPr>
          </a:p>
          <a:p>
            <a:pPr marL="342900" lvl="0" indent="-260667" algn="just" rtl="0">
              <a:lnSpc>
                <a:spcPct val="120000"/>
              </a:lnSpc>
              <a:spcBef>
                <a:spcPts val="600"/>
              </a:spcBef>
              <a:buClr>
                <a:schemeClr val="dk1"/>
              </a:buClr>
              <a:buSzPts val="275"/>
              <a:buFont typeface="Arial"/>
              <a:buNone/>
            </a:pPr>
            <a:r>
              <a:rPr lang="el-GR" sz="6400" b="0" dirty="0">
                <a:solidFill>
                  <a:schemeClr val="dk1"/>
                </a:solidFill>
              </a:rPr>
              <a:t>8. Ad </a:t>
            </a:r>
            <a:r>
              <a:rPr lang="el-GR" sz="6400" b="0" dirty="0" err="1">
                <a:solidFill>
                  <a:schemeClr val="dk1"/>
                </a:solidFill>
              </a:rPr>
              <a:t>intervalli</a:t>
            </a:r>
            <a:r>
              <a:rPr lang="el-GR" sz="6400" b="0" dirty="0">
                <a:solidFill>
                  <a:schemeClr val="dk1"/>
                </a:solidFill>
              </a:rPr>
              <a:t> </a:t>
            </a:r>
            <a:r>
              <a:rPr lang="el-GR" sz="6400" b="0" dirty="0" err="1">
                <a:solidFill>
                  <a:schemeClr val="dk1"/>
                </a:solidFill>
              </a:rPr>
              <a:t>regolari</a:t>
            </a:r>
            <a:r>
              <a:rPr lang="el-GR" sz="6400" b="0" dirty="0">
                <a:solidFill>
                  <a:schemeClr val="dk1"/>
                </a:solidFill>
              </a:rPr>
              <a:t>, </a:t>
            </a:r>
            <a:r>
              <a:rPr lang="el-GR" sz="6400" b="0" dirty="0" err="1">
                <a:solidFill>
                  <a:schemeClr val="dk1"/>
                </a:solidFill>
              </a:rPr>
              <a:t>la</a:t>
            </a:r>
            <a:r>
              <a:rPr lang="el-GR" sz="6400" b="0" dirty="0">
                <a:solidFill>
                  <a:schemeClr val="dk1"/>
                </a:solidFill>
              </a:rPr>
              <a:t> </a:t>
            </a:r>
            <a:r>
              <a:rPr lang="el-GR" sz="6400" b="0" dirty="0" err="1">
                <a:solidFill>
                  <a:schemeClr val="dk1"/>
                </a:solidFill>
              </a:rPr>
              <a:t>competente</a:t>
            </a:r>
            <a:r>
              <a:rPr lang="el-GR" sz="6400" b="0" dirty="0">
                <a:solidFill>
                  <a:schemeClr val="dk1"/>
                </a:solidFill>
              </a:rPr>
              <a:t> Camera, in </a:t>
            </a:r>
            <a:r>
              <a:rPr lang="el-GR" sz="6400" b="0" dirty="0" err="1">
                <a:solidFill>
                  <a:schemeClr val="dk1"/>
                </a:solidFill>
              </a:rPr>
              <a:t>collaborazione</a:t>
            </a:r>
            <a:r>
              <a:rPr lang="el-GR" sz="6400" b="0" dirty="0">
                <a:solidFill>
                  <a:schemeClr val="dk1"/>
                </a:solidFill>
              </a:rPr>
              <a:t> a ELGO – DEMETER </a:t>
            </a:r>
            <a:r>
              <a:rPr lang="el-GR" sz="6400" b="0" dirty="0" err="1">
                <a:solidFill>
                  <a:schemeClr val="dk1"/>
                </a:solidFill>
              </a:rPr>
              <a:t>effettua</a:t>
            </a:r>
            <a:r>
              <a:rPr lang="el-GR" sz="6400" b="0" dirty="0">
                <a:solidFill>
                  <a:schemeClr val="dk1"/>
                </a:solidFill>
              </a:rPr>
              <a:t> </a:t>
            </a:r>
            <a:r>
              <a:rPr lang="el-GR" sz="6400" b="0" dirty="0" err="1">
                <a:solidFill>
                  <a:schemeClr val="dk1"/>
                </a:solidFill>
              </a:rPr>
              <a:t>controlli</a:t>
            </a:r>
            <a:r>
              <a:rPr lang="el-GR" sz="6400" b="0" dirty="0">
                <a:solidFill>
                  <a:schemeClr val="dk1"/>
                </a:solidFill>
              </a:rPr>
              <a:t> </a:t>
            </a:r>
            <a:r>
              <a:rPr lang="el-GR" sz="6400" b="0" dirty="0" err="1">
                <a:solidFill>
                  <a:schemeClr val="dk1"/>
                </a:solidFill>
              </a:rPr>
              <a:t>di</a:t>
            </a:r>
            <a:r>
              <a:rPr lang="el-GR" sz="6400" b="0" dirty="0">
                <a:solidFill>
                  <a:schemeClr val="dk1"/>
                </a:solidFill>
              </a:rPr>
              <a:t> </a:t>
            </a:r>
            <a:r>
              <a:rPr lang="el-GR" sz="6400" b="0" dirty="0" err="1">
                <a:solidFill>
                  <a:schemeClr val="dk1"/>
                </a:solidFill>
              </a:rPr>
              <a:t>conformità</a:t>
            </a:r>
            <a:r>
              <a:rPr lang="el-GR" sz="6400" b="0" dirty="0">
                <a:solidFill>
                  <a:schemeClr val="dk1"/>
                </a:solidFill>
              </a:rPr>
              <a:t>.</a:t>
            </a:r>
            <a:endParaRPr sz="6400" b="0" dirty="0">
              <a:solidFill>
                <a:schemeClr val="dk1"/>
              </a:solidFill>
            </a:endParaRPr>
          </a:p>
          <a:p>
            <a:pPr marL="342900" lvl="0" indent="-260667" algn="just" rtl="0">
              <a:lnSpc>
                <a:spcPct val="80000"/>
              </a:lnSpc>
              <a:spcBef>
                <a:spcPts val="555"/>
              </a:spcBef>
              <a:spcAft>
                <a:spcPts val="0"/>
              </a:spcAft>
              <a:buClr>
                <a:schemeClr val="lt2"/>
              </a:buClr>
              <a:buSzPct val="87500"/>
              <a:buFont typeface="Noto Sans Symbols"/>
              <a:buNone/>
            </a:pPr>
            <a:endParaRPr sz="1600" b="0" dirty="0">
              <a:solidFill>
                <a:schemeClr val="dk1"/>
              </a:solidFill>
            </a:endParaRPr>
          </a:p>
          <a:p>
            <a:pPr marL="342900" lvl="0" indent="-260667" algn="just" rtl="0">
              <a:lnSpc>
                <a:spcPct val="80000"/>
              </a:lnSpc>
              <a:spcBef>
                <a:spcPts val="518"/>
              </a:spcBef>
              <a:spcAft>
                <a:spcPts val="0"/>
              </a:spcAft>
              <a:buClr>
                <a:schemeClr val="lt2"/>
              </a:buClr>
              <a:buSzPct val="100000"/>
              <a:buFont typeface="Noto Sans Symbols"/>
              <a:buNone/>
            </a:pPr>
            <a:endParaRPr sz="1400" b="0" dirty="0">
              <a:solidFill>
                <a:schemeClr val="dk1"/>
              </a:solidFill>
            </a:endParaRPr>
          </a:p>
          <a:p>
            <a:pPr marL="742950" lvl="1" indent="-203517" algn="just" rtl="0">
              <a:lnSpc>
                <a:spcPct val="80000"/>
              </a:lnSpc>
              <a:spcBef>
                <a:spcPts val="518"/>
              </a:spcBef>
              <a:spcAft>
                <a:spcPts val="0"/>
              </a:spcAft>
              <a:buClr>
                <a:schemeClr val="dk1"/>
              </a:buClr>
              <a:buSzPct val="100000"/>
              <a:buNone/>
            </a:pPr>
            <a:endParaRPr sz="1400" b="1" dirty="0"/>
          </a:p>
        </p:txBody>
      </p:sp>
      <p:graphicFrame>
        <p:nvGraphicFramePr>
          <p:cNvPr id="116" name="Google Shape;116;p4"/>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7" name="Google Shape;117;p4"/>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lnSpc>
                <a:spcPct val="100000"/>
              </a:lnSpc>
              <a:spcBef>
                <a:spcPts val="0"/>
              </a:spcBef>
              <a:spcAft>
                <a:spcPts val="0"/>
              </a:spcAft>
              <a:buClr>
                <a:schemeClr val="dk1"/>
              </a:buClr>
              <a:buSzPct val="100000"/>
              <a:buFont typeface="Arial"/>
              <a:buNone/>
            </a:pPr>
            <a:endParaRPr sz="1600" b="0" i="0" u="none" strike="noStrike" cap="none">
              <a:solidFill>
                <a:schemeClr val="dk1"/>
              </a:solidFill>
              <a:latin typeface="Arial"/>
              <a:ea typeface="Arial"/>
              <a:cs typeface="Arial"/>
              <a:sym typeface="Arial"/>
            </a:endParaRPr>
          </a:p>
        </p:txBody>
      </p:sp>
      <p:pic>
        <p:nvPicPr>
          <p:cNvPr id="118" name="Google Shape;118;p4" descr="C:\Users\user\AppData\Local\Microsoft\Windows\Temporary Internet Files\Content.Outlook\0TVTFSZK\AUTHENTIC-OLIVE-NET_Logo.png"/>
          <p:cNvPicPr preferRelativeResize="0"/>
          <p:nvPr/>
        </p:nvPicPr>
        <p:blipFill rotWithShape="1">
          <a:blip r:embed="rId4">
            <a:alphaModFix/>
          </a:blip>
          <a:srcRect/>
          <a:stretch/>
        </p:blipFill>
        <p:spPr>
          <a:xfrm>
            <a:off x="6732240" y="0"/>
            <a:ext cx="2369119" cy="836712"/>
          </a:xfrm>
          <a:prstGeom prst="rect">
            <a:avLst/>
          </a:prstGeom>
          <a:noFill/>
          <a:ln>
            <a:noFill/>
          </a:ln>
        </p:spPr>
      </p:pic>
      <p:pic>
        <p:nvPicPr>
          <p:cNvPr id="119" name="Google Shape;119;p4"/>
          <p:cNvPicPr preferRelativeResize="0"/>
          <p:nvPr/>
        </p:nvPicPr>
        <p:blipFill rotWithShape="1">
          <a:blip r:embed="rId5">
            <a:alphaModFix/>
          </a:blip>
          <a:srcRect/>
          <a:stretch/>
        </p:blipFill>
        <p:spPr>
          <a:xfrm>
            <a:off x="5868" y="2923"/>
            <a:ext cx="1095400" cy="908554"/>
          </a:xfrm>
          <a:prstGeom prst="rect">
            <a:avLst/>
          </a:prstGeom>
          <a:noFill/>
          <a:ln>
            <a:noFill/>
          </a:ln>
        </p:spPr>
      </p:pic>
      <p:sp>
        <p:nvSpPr>
          <p:cNvPr id="120" name="Google Shape;120;p4"/>
          <p:cNvSpPr/>
          <p:nvPr/>
        </p:nvSpPr>
        <p:spPr>
          <a:xfrm>
            <a:off x="323525" y="121325"/>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1" name="Google Shape;131;p4"/>
          <p:cNvSpPr/>
          <p:nvPr/>
        </p:nvSpPr>
        <p:spPr>
          <a:xfrm>
            <a:off x="0" y="4264025"/>
            <a:ext cx="9144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5"/>
          <p:cNvSpPr txBox="1">
            <a:spLocks noGrp="1"/>
          </p:cNvSpPr>
          <p:nvPr>
            <p:ph type="title"/>
          </p:nvPr>
        </p:nvSpPr>
        <p:spPr>
          <a:xfrm>
            <a:off x="865888" y="528059"/>
            <a:ext cx="7280100" cy="343200"/>
          </a:xfrm>
          <a:prstGeom prst="rect">
            <a:avLst/>
          </a:prstGeom>
          <a:noFill/>
          <a:ln>
            <a:noFill/>
          </a:ln>
        </p:spPr>
        <p:txBody>
          <a:bodyPr spcFirstLastPara="1" wrap="square" lIns="91425" tIns="45700" rIns="91425" bIns="45700" anchor="ctr" anchorCtr="0">
            <a:normAutofit fontScale="90000"/>
          </a:bodyPr>
          <a:lstStyle/>
          <a:p>
            <a:pPr marL="0" lvl="0" indent="0" algn="l" rtl="0">
              <a:spcAft>
                <a:spcPts val="0"/>
              </a:spcAft>
              <a:buClr>
                <a:srgbClr val="000000"/>
              </a:buClr>
              <a:buSzPct val="100000"/>
              <a:buFont typeface="Arial"/>
              <a:buNone/>
            </a:pPr>
            <a:br>
              <a:rPr lang="el-GR" sz="3200" b="1" dirty="0">
                <a:solidFill>
                  <a:srgbClr val="000000"/>
                </a:solidFill>
                <a:latin typeface="Arial"/>
                <a:ea typeface="Arial"/>
                <a:cs typeface="Arial"/>
                <a:sym typeface="Arial"/>
              </a:rPr>
            </a:br>
            <a:br>
              <a:rPr lang="el-GR" sz="2000" b="1" dirty="0">
                <a:solidFill>
                  <a:srgbClr val="000000"/>
                </a:solidFill>
                <a:latin typeface="Arial"/>
                <a:ea typeface="Arial"/>
                <a:cs typeface="Arial"/>
                <a:sym typeface="Arial"/>
              </a:rPr>
            </a:br>
            <a:r>
              <a:rPr lang="el-GR" sz="2200" b="1" dirty="0" err="1">
                <a:solidFill>
                  <a:srgbClr val="47796A"/>
                </a:solidFill>
              </a:rPr>
              <a:t>Valori</a:t>
            </a:r>
            <a:r>
              <a:rPr lang="el-GR" sz="2200" b="1" dirty="0">
                <a:solidFill>
                  <a:srgbClr val="47796A"/>
                </a:solidFill>
              </a:rPr>
              <a:t> </a:t>
            </a:r>
            <a:r>
              <a:rPr lang="el-GR" sz="2200" b="1" dirty="0" err="1">
                <a:solidFill>
                  <a:srgbClr val="47796A"/>
                </a:solidFill>
              </a:rPr>
              <a:t>limite</a:t>
            </a:r>
            <a:r>
              <a:rPr lang="el-GR" sz="2200" b="1" dirty="0">
                <a:solidFill>
                  <a:srgbClr val="47796A"/>
                </a:solidFill>
              </a:rPr>
              <a:t> </a:t>
            </a:r>
            <a:r>
              <a:rPr lang="el-GR" sz="2200" b="1" dirty="0" err="1">
                <a:solidFill>
                  <a:srgbClr val="47796A"/>
                </a:solidFill>
              </a:rPr>
              <a:t>delle</a:t>
            </a:r>
            <a:r>
              <a:rPr lang="el-GR" sz="2200" b="1" dirty="0">
                <a:solidFill>
                  <a:srgbClr val="47796A"/>
                </a:solidFill>
              </a:rPr>
              <a:t> </a:t>
            </a:r>
            <a:r>
              <a:rPr lang="el-GR" sz="2200" b="1" dirty="0" err="1">
                <a:solidFill>
                  <a:srgbClr val="47796A"/>
                </a:solidFill>
              </a:rPr>
              <a:t>caratteristiche</a:t>
            </a:r>
            <a:r>
              <a:rPr lang="el-GR" sz="2200" b="1" dirty="0">
                <a:solidFill>
                  <a:srgbClr val="47796A"/>
                </a:solidFill>
              </a:rPr>
              <a:t> </a:t>
            </a:r>
            <a:r>
              <a:rPr lang="el-GR" sz="2200" b="1" dirty="0" err="1">
                <a:solidFill>
                  <a:srgbClr val="47796A"/>
                </a:solidFill>
              </a:rPr>
              <a:t>degli</a:t>
            </a:r>
            <a:r>
              <a:rPr lang="el-GR" sz="2200" b="1" dirty="0">
                <a:solidFill>
                  <a:srgbClr val="47796A"/>
                </a:solidFill>
              </a:rPr>
              <a:t> </a:t>
            </a:r>
            <a:r>
              <a:rPr lang="el-GR" sz="2200" b="1" dirty="0" err="1">
                <a:solidFill>
                  <a:srgbClr val="47796A"/>
                </a:solidFill>
              </a:rPr>
              <a:t>oli</a:t>
            </a:r>
            <a:r>
              <a:rPr lang="el-GR" sz="2200" b="1" dirty="0">
                <a:solidFill>
                  <a:srgbClr val="47796A"/>
                </a:solidFill>
              </a:rPr>
              <a:t> </a:t>
            </a:r>
            <a:r>
              <a:rPr lang="el-GR" sz="2200" b="1" dirty="0" err="1">
                <a:solidFill>
                  <a:srgbClr val="47796A"/>
                </a:solidFill>
              </a:rPr>
              <a:t>d’oliva</a:t>
            </a:r>
            <a:br>
              <a:rPr lang="el-GR" sz="2200" b="1" dirty="0">
                <a:solidFill>
                  <a:srgbClr val="47796A"/>
                </a:solidFill>
              </a:rPr>
            </a:br>
            <a:br>
              <a:rPr lang="el-GR" sz="2200" b="1" dirty="0">
                <a:solidFill>
                  <a:srgbClr val="47796A"/>
                </a:solidFill>
              </a:rPr>
            </a:br>
            <a:r>
              <a:rPr lang="el-GR" sz="900" b="1" u="sng" dirty="0">
                <a:solidFill>
                  <a:srgbClr val="008080"/>
                </a:solidFill>
                <a:latin typeface="Arial"/>
                <a:ea typeface="Arial"/>
                <a:cs typeface="Arial"/>
                <a:sym typeface="Arial"/>
              </a:rPr>
              <a:t>Extra </a:t>
            </a:r>
            <a:r>
              <a:rPr lang="el-GR" sz="900" b="1" u="sng" dirty="0" err="1">
                <a:solidFill>
                  <a:srgbClr val="008080"/>
                </a:solidFill>
                <a:latin typeface="Arial"/>
                <a:ea typeface="Arial"/>
                <a:cs typeface="Arial"/>
                <a:sym typeface="Arial"/>
              </a:rPr>
              <a:t>Virgin</a:t>
            </a:r>
            <a:r>
              <a:rPr lang="el-GR" sz="900" b="1" u="sng" dirty="0">
                <a:solidFill>
                  <a:srgbClr val="008080"/>
                </a:solidFill>
                <a:latin typeface="Arial"/>
                <a:ea typeface="Arial"/>
                <a:cs typeface="Arial"/>
                <a:sym typeface="Arial"/>
              </a:rPr>
              <a:t> Olive Oil (</a:t>
            </a:r>
            <a:r>
              <a:rPr lang="el-GR" sz="900" b="1" u="sng" dirty="0" err="1">
                <a:solidFill>
                  <a:srgbClr val="008080"/>
                </a:solidFill>
                <a:latin typeface="Arial"/>
                <a:ea typeface="Arial"/>
                <a:cs typeface="Arial"/>
                <a:sym typeface="Arial"/>
              </a:rPr>
              <a:t>acidity</a:t>
            </a:r>
            <a:r>
              <a:rPr lang="el-GR" sz="900" b="1" u="sng" dirty="0">
                <a:solidFill>
                  <a:srgbClr val="008080"/>
                </a:solidFill>
                <a:latin typeface="Arial"/>
                <a:ea typeface="Arial"/>
                <a:cs typeface="Arial"/>
                <a:sym typeface="Arial"/>
              </a:rPr>
              <a:t> ≤0.8%)</a:t>
            </a:r>
            <a:br>
              <a:rPr lang="el-GR" sz="800" dirty="0">
                <a:solidFill>
                  <a:srgbClr val="000000"/>
                </a:solidFill>
                <a:latin typeface="Arial"/>
                <a:ea typeface="Arial"/>
                <a:cs typeface="Arial"/>
                <a:sym typeface="Arial"/>
              </a:rPr>
            </a:br>
            <a:r>
              <a:rPr lang="el-GR" sz="900" b="1" u="sng" dirty="0" err="1">
                <a:solidFill>
                  <a:srgbClr val="008080"/>
                </a:solidFill>
                <a:latin typeface="Arial"/>
                <a:ea typeface="Arial"/>
                <a:cs typeface="Arial"/>
                <a:sym typeface="Arial"/>
              </a:rPr>
              <a:t>Virgin</a:t>
            </a:r>
            <a:r>
              <a:rPr lang="el-GR" sz="900" b="1" u="sng" dirty="0">
                <a:solidFill>
                  <a:srgbClr val="008080"/>
                </a:solidFill>
                <a:latin typeface="Arial"/>
                <a:ea typeface="Arial"/>
                <a:cs typeface="Arial"/>
                <a:sym typeface="Arial"/>
              </a:rPr>
              <a:t> Olive Oil (</a:t>
            </a:r>
            <a:r>
              <a:rPr lang="el-GR" sz="900" b="1" u="sng" dirty="0" err="1">
                <a:solidFill>
                  <a:srgbClr val="008080"/>
                </a:solidFill>
                <a:latin typeface="Arial"/>
                <a:ea typeface="Arial"/>
                <a:cs typeface="Arial"/>
                <a:sym typeface="Arial"/>
              </a:rPr>
              <a:t>acidity</a:t>
            </a:r>
            <a:r>
              <a:rPr lang="el-GR" sz="900" b="1" u="sng" dirty="0">
                <a:solidFill>
                  <a:srgbClr val="008080"/>
                </a:solidFill>
                <a:latin typeface="Arial"/>
                <a:ea typeface="Arial"/>
                <a:cs typeface="Arial"/>
                <a:sym typeface="Arial"/>
              </a:rPr>
              <a:t> ≤2.0%)</a:t>
            </a:r>
            <a:br>
              <a:rPr lang="el-GR" sz="800" dirty="0">
                <a:solidFill>
                  <a:srgbClr val="000000"/>
                </a:solidFill>
                <a:latin typeface="Arial"/>
                <a:ea typeface="Arial"/>
                <a:cs typeface="Arial"/>
                <a:sym typeface="Arial"/>
              </a:rPr>
            </a:br>
            <a:r>
              <a:rPr lang="el-GR" sz="900" b="1" u="sng" dirty="0" err="1">
                <a:solidFill>
                  <a:srgbClr val="008080"/>
                </a:solidFill>
                <a:latin typeface="Arial"/>
                <a:ea typeface="Arial"/>
                <a:cs typeface="Arial"/>
                <a:sym typeface="Arial"/>
              </a:rPr>
              <a:t>Labante</a:t>
            </a:r>
            <a:r>
              <a:rPr lang="el-GR" sz="900" b="1" u="sng" dirty="0">
                <a:solidFill>
                  <a:srgbClr val="008080"/>
                </a:solidFill>
                <a:latin typeface="Arial"/>
                <a:ea typeface="Arial"/>
                <a:cs typeface="Arial"/>
                <a:sym typeface="Arial"/>
              </a:rPr>
              <a:t> olive oil (</a:t>
            </a:r>
            <a:r>
              <a:rPr lang="el-GR" sz="900" b="1" u="sng" dirty="0" err="1">
                <a:solidFill>
                  <a:srgbClr val="008080"/>
                </a:solidFill>
                <a:latin typeface="Arial"/>
                <a:ea typeface="Arial"/>
                <a:cs typeface="Arial"/>
                <a:sym typeface="Arial"/>
              </a:rPr>
              <a:t>acidity</a:t>
            </a:r>
            <a:r>
              <a:rPr lang="el-GR" sz="900" b="1" u="sng" dirty="0">
                <a:solidFill>
                  <a:srgbClr val="008080"/>
                </a:solidFill>
                <a:latin typeface="Arial"/>
                <a:ea typeface="Arial"/>
                <a:cs typeface="Arial"/>
                <a:sym typeface="Arial"/>
              </a:rPr>
              <a:t>&gt; 2.0%) (</a:t>
            </a:r>
            <a:r>
              <a:rPr lang="el-GR" sz="900" b="1" u="sng" dirty="0" err="1">
                <a:solidFill>
                  <a:srgbClr val="008080"/>
                </a:solidFill>
                <a:latin typeface="Arial"/>
                <a:ea typeface="Arial"/>
                <a:cs typeface="Arial"/>
                <a:sym typeface="Arial"/>
              </a:rPr>
              <a:t>unsuitable</a:t>
            </a:r>
            <a:r>
              <a:rPr lang="el-GR" sz="900" b="1" u="sng" dirty="0">
                <a:solidFill>
                  <a:srgbClr val="008080"/>
                </a:solidFill>
                <a:latin typeface="Arial"/>
                <a:ea typeface="Arial"/>
                <a:cs typeface="Arial"/>
                <a:sym typeface="Arial"/>
              </a:rPr>
              <a:t> for </a:t>
            </a:r>
            <a:r>
              <a:rPr lang="el-GR" sz="900" b="1" u="sng" dirty="0" err="1">
                <a:solidFill>
                  <a:srgbClr val="008080"/>
                </a:solidFill>
                <a:latin typeface="Arial"/>
                <a:ea typeface="Arial"/>
                <a:cs typeface="Arial"/>
                <a:sym typeface="Arial"/>
              </a:rPr>
              <a:t>consumption</a:t>
            </a:r>
            <a:r>
              <a:rPr lang="el-GR" sz="900" b="1" u="sng" dirty="0">
                <a:solidFill>
                  <a:srgbClr val="008080"/>
                </a:solidFill>
                <a:latin typeface="Arial"/>
                <a:ea typeface="Arial"/>
                <a:cs typeface="Arial"/>
                <a:sym typeface="Arial"/>
              </a:rPr>
              <a:t> </a:t>
            </a:r>
            <a:r>
              <a:rPr lang="el-GR" sz="900" b="1" u="sng" dirty="0" err="1">
                <a:solidFill>
                  <a:srgbClr val="008080"/>
                </a:solidFill>
                <a:latin typeface="Arial"/>
                <a:ea typeface="Arial"/>
                <a:cs typeface="Arial"/>
                <a:sym typeface="Arial"/>
              </a:rPr>
              <a:t>as</a:t>
            </a:r>
            <a:r>
              <a:rPr lang="el-GR" sz="900" b="1" u="sng" dirty="0">
                <a:solidFill>
                  <a:srgbClr val="008080"/>
                </a:solidFill>
                <a:latin typeface="Arial"/>
                <a:ea typeface="Arial"/>
                <a:cs typeface="Arial"/>
                <a:sym typeface="Arial"/>
              </a:rPr>
              <a:t> </a:t>
            </a:r>
            <a:r>
              <a:rPr lang="el-GR" sz="900" b="1" u="sng" dirty="0" err="1">
                <a:solidFill>
                  <a:srgbClr val="008080"/>
                </a:solidFill>
                <a:latin typeface="Arial"/>
                <a:ea typeface="Arial"/>
                <a:cs typeface="Arial"/>
                <a:sym typeface="Arial"/>
              </a:rPr>
              <a:t>it</a:t>
            </a:r>
            <a:r>
              <a:rPr lang="el-GR" sz="900" b="1" u="sng" dirty="0">
                <a:solidFill>
                  <a:srgbClr val="008080"/>
                </a:solidFill>
                <a:latin typeface="Arial"/>
                <a:ea typeface="Arial"/>
                <a:cs typeface="Arial"/>
                <a:sym typeface="Arial"/>
              </a:rPr>
              <a:t> </a:t>
            </a:r>
            <a:r>
              <a:rPr lang="el-GR" sz="900" b="1" u="sng" dirty="0" err="1">
                <a:solidFill>
                  <a:srgbClr val="008080"/>
                </a:solidFill>
                <a:latin typeface="Arial"/>
                <a:ea typeface="Arial"/>
                <a:cs typeface="Arial"/>
                <a:sym typeface="Arial"/>
              </a:rPr>
              <a:t>is</a:t>
            </a:r>
            <a:r>
              <a:rPr lang="el-GR" sz="900" b="1" u="sng" dirty="0">
                <a:solidFill>
                  <a:srgbClr val="008080"/>
                </a:solidFill>
                <a:latin typeface="Arial"/>
                <a:ea typeface="Arial"/>
                <a:cs typeface="Arial"/>
                <a:sym typeface="Arial"/>
              </a:rPr>
              <a:t> - </a:t>
            </a:r>
            <a:r>
              <a:rPr lang="el-GR" sz="900" b="1" u="sng" dirty="0" err="1">
                <a:solidFill>
                  <a:srgbClr val="008080"/>
                </a:solidFill>
                <a:latin typeface="Arial"/>
                <a:ea typeface="Arial"/>
                <a:cs typeface="Arial"/>
                <a:sym typeface="Arial"/>
              </a:rPr>
              <a:t>intended</a:t>
            </a:r>
            <a:r>
              <a:rPr lang="el-GR" sz="900" b="1" u="sng" dirty="0">
                <a:solidFill>
                  <a:srgbClr val="008080"/>
                </a:solidFill>
                <a:latin typeface="Arial"/>
                <a:ea typeface="Arial"/>
                <a:cs typeface="Arial"/>
                <a:sym typeface="Arial"/>
              </a:rPr>
              <a:t> for </a:t>
            </a:r>
            <a:r>
              <a:rPr lang="el-GR" sz="900" b="1" u="sng" dirty="0" err="1">
                <a:solidFill>
                  <a:srgbClr val="008080"/>
                </a:solidFill>
                <a:latin typeface="Arial"/>
                <a:ea typeface="Arial"/>
                <a:cs typeface="Arial"/>
                <a:sym typeface="Arial"/>
              </a:rPr>
              <a:t>refining</a:t>
            </a:r>
            <a:r>
              <a:rPr lang="el-GR" sz="900" b="1" u="sng" dirty="0">
                <a:solidFill>
                  <a:srgbClr val="008080"/>
                </a:solidFill>
                <a:latin typeface="Arial"/>
                <a:ea typeface="Arial"/>
                <a:cs typeface="Arial"/>
                <a:sym typeface="Arial"/>
              </a:rPr>
              <a:t> </a:t>
            </a:r>
            <a:r>
              <a:rPr lang="el-GR" sz="900" b="1" u="sng" dirty="0" err="1">
                <a:solidFill>
                  <a:srgbClr val="008080"/>
                </a:solidFill>
                <a:latin typeface="Arial"/>
                <a:ea typeface="Arial"/>
                <a:cs typeface="Arial"/>
                <a:sym typeface="Arial"/>
              </a:rPr>
              <a:t>or</a:t>
            </a:r>
            <a:r>
              <a:rPr lang="el-GR" sz="900" b="1" u="sng" dirty="0">
                <a:solidFill>
                  <a:srgbClr val="008080"/>
                </a:solidFill>
                <a:latin typeface="Arial"/>
                <a:ea typeface="Arial"/>
                <a:cs typeface="Arial"/>
                <a:sym typeface="Arial"/>
              </a:rPr>
              <a:t> </a:t>
            </a:r>
            <a:r>
              <a:rPr lang="el-GR" sz="900" b="1" u="sng" dirty="0" err="1">
                <a:solidFill>
                  <a:srgbClr val="008080"/>
                </a:solidFill>
                <a:latin typeface="Arial"/>
                <a:ea typeface="Arial"/>
                <a:cs typeface="Arial"/>
                <a:sym typeface="Arial"/>
              </a:rPr>
              <a:t>industrial</a:t>
            </a:r>
            <a:r>
              <a:rPr lang="el-GR" sz="900" b="1" u="sng" dirty="0">
                <a:solidFill>
                  <a:srgbClr val="008080"/>
                </a:solidFill>
                <a:latin typeface="Arial"/>
                <a:ea typeface="Arial"/>
                <a:cs typeface="Arial"/>
                <a:sym typeface="Arial"/>
              </a:rPr>
              <a:t> </a:t>
            </a:r>
            <a:r>
              <a:rPr lang="el-GR" sz="900" b="1" u="sng" dirty="0" err="1">
                <a:solidFill>
                  <a:srgbClr val="008080"/>
                </a:solidFill>
                <a:latin typeface="Arial"/>
                <a:ea typeface="Arial"/>
                <a:cs typeface="Arial"/>
                <a:sym typeface="Arial"/>
              </a:rPr>
              <a:t>use</a:t>
            </a:r>
            <a:r>
              <a:rPr lang="el-GR" sz="900" b="1" u="sng" dirty="0">
                <a:solidFill>
                  <a:srgbClr val="008080"/>
                </a:solidFill>
                <a:latin typeface="Arial"/>
                <a:ea typeface="Arial"/>
                <a:cs typeface="Arial"/>
                <a:sym typeface="Arial"/>
              </a:rPr>
              <a:t>).</a:t>
            </a:r>
            <a:endParaRPr sz="3200" dirty="0">
              <a:solidFill>
                <a:srgbClr val="47796A"/>
              </a:solidFill>
            </a:endParaRPr>
          </a:p>
        </p:txBody>
      </p:sp>
      <p:sp>
        <p:nvSpPr>
          <p:cNvPr id="138" name="Google Shape;138;p5"/>
          <p:cNvSpPr txBox="1">
            <a:spLocks noGrp="1"/>
          </p:cNvSpPr>
          <p:nvPr>
            <p:ph type="body" idx="1"/>
          </p:nvPr>
        </p:nvSpPr>
        <p:spPr>
          <a:xfrm>
            <a:off x="539552" y="1412776"/>
            <a:ext cx="8229600" cy="5184576"/>
          </a:xfrm>
          <a:prstGeom prst="rect">
            <a:avLst/>
          </a:prstGeom>
          <a:noFill/>
          <a:ln>
            <a:noFill/>
          </a:ln>
        </p:spPr>
        <p:txBody>
          <a:bodyPr spcFirstLastPara="1" wrap="square" lIns="91425" tIns="45700" rIns="91425" bIns="45700" anchor="t" anchorCtr="0">
            <a:normAutofit/>
          </a:bodyPr>
          <a:lstStyle/>
          <a:p>
            <a:pPr marL="0" lvl="0" indent="0" rtl="0">
              <a:lnSpc>
                <a:spcPct val="120000"/>
              </a:lnSpc>
              <a:spcBef>
                <a:spcPts val="0"/>
              </a:spcBef>
              <a:spcAft>
                <a:spcPts val="0"/>
              </a:spcAft>
              <a:buClr>
                <a:schemeClr val="dk1"/>
              </a:buClr>
              <a:buSzPts val="1800"/>
              <a:buNone/>
            </a:pPr>
            <a:r>
              <a:rPr lang="el-GR" sz="1800" dirty="0">
                <a:solidFill>
                  <a:schemeClr val="dk1"/>
                </a:solidFill>
                <a:latin typeface="Arial"/>
                <a:ea typeface="Arial"/>
                <a:cs typeface="Arial"/>
                <a:sym typeface="Arial"/>
              </a:rPr>
              <a:t>                                  </a:t>
            </a:r>
            <a:r>
              <a:rPr lang="el-GR" sz="1200" dirty="0" err="1">
                <a:solidFill>
                  <a:schemeClr val="dk1"/>
                </a:solidFill>
                <a:latin typeface="Arial"/>
                <a:ea typeface="Arial"/>
                <a:cs typeface="Arial"/>
                <a:sym typeface="Arial"/>
              </a:rPr>
              <a:t>Table:Qualiy</a:t>
            </a:r>
            <a:r>
              <a:rPr lang="el-GR" sz="1200" dirty="0">
                <a:solidFill>
                  <a:schemeClr val="dk1"/>
                </a:solidFill>
                <a:latin typeface="Arial"/>
                <a:ea typeface="Arial"/>
                <a:cs typeface="Arial"/>
                <a:sym typeface="Arial"/>
              </a:rPr>
              <a:t> </a:t>
            </a:r>
            <a:r>
              <a:rPr lang="el-GR" sz="1200" dirty="0" err="1">
                <a:solidFill>
                  <a:schemeClr val="dk1"/>
                </a:solidFill>
                <a:latin typeface="Arial"/>
                <a:ea typeface="Arial"/>
                <a:cs typeface="Arial"/>
                <a:sym typeface="Arial"/>
              </a:rPr>
              <a:t>criteria</a:t>
            </a:r>
            <a:r>
              <a:rPr lang="el-GR" sz="1200" dirty="0">
                <a:solidFill>
                  <a:schemeClr val="dk1"/>
                </a:solidFill>
                <a:latin typeface="Arial"/>
                <a:ea typeface="Arial"/>
                <a:cs typeface="Arial"/>
                <a:sym typeface="Arial"/>
              </a:rPr>
              <a:t> </a:t>
            </a:r>
            <a:r>
              <a:rPr lang="el-GR" sz="1200" dirty="0" err="1">
                <a:solidFill>
                  <a:schemeClr val="dk1"/>
                </a:solidFill>
                <a:latin typeface="Arial"/>
                <a:ea typeface="Arial"/>
                <a:cs typeface="Arial"/>
                <a:sym typeface="Arial"/>
              </a:rPr>
              <a:t>limits</a:t>
            </a:r>
            <a:r>
              <a:rPr lang="el-GR" sz="1200" dirty="0">
                <a:solidFill>
                  <a:schemeClr val="dk1"/>
                </a:solidFill>
                <a:latin typeface="Arial"/>
                <a:ea typeface="Arial"/>
                <a:cs typeface="Arial"/>
                <a:sym typeface="Arial"/>
              </a:rPr>
              <a:t> in </a:t>
            </a:r>
            <a:r>
              <a:rPr lang="el-GR" sz="1200" dirty="0" err="1">
                <a:solidFill>
                  <a:schemeClr val="dk1"/>
                </a:solidFill>
                <a:latin typeface="Arial"/>
                <a:ea typeface="Arial"/>
                <a:cs typeface="Arial"/>
                <a:sym typeface="Arial"/>
              </a:rPr>
              <a:t>Reg</a:t>
            </a:r>
            <a:r>
              <a:rPr lang="el-GR" sz="1200" dirty="0">
                <a:solidFill>
                  <a:schemeClr val="dk1"/>
                </a:solidFill>
                <a:latin typeface="Arial"/>
                <a:ea typeface="Arial"/>
                <a:cs typeface="Arial"/>
                <a:sym typeface="Arial"/>
              </a:rPr>
              <a:t>. (EEC) 2568/91</a:t>
            </a:r>
            <a:endParaRPr sz="1200" dirty="0">
              <a:solidFill>
                <a:schemeClr val="dk1"/>
              </a:solidFill>
              <a:latin typeface="Arial"/>
              <a:ea typeface="Arial"/>
              <a:cs typeface="Arial"/>
              <a:sym typeface="Arial"/>
            </a:endParaRPr>
          </a:p>
          <a:p>
            <a:pPr marL="0" lvl="0" indent="0" algn="just" rtl="0">
              <a:lnSpc>
                <a:spcPct val="120000"/>
              </a:lnSpc>
              <a:spcBef>
                <a:spcPts val="600"/>
              </a:spcBef>
              <a:spcAft>
                <a:spcPts val="0"/>
              </a:spcAft>
              <a:buClr>
                <a:schemeClr val="lt2"/>
              </a:buClr>
              <a:buSzPts val="2800"/>
              <a:buNone/>
            </a:pPr>
            <a:endParaRPr sz="2800" dirty="0">
              <a:solidFill>
                <a:schemeClr val="dk1"/>
              </a:solidFill>
              <a:latin typeface="Arial"/>
              <a:ea typeface="Arial"/>
              <a:cs typeface="Arial"/>
              <a:sym typeface="Arial"/>
            </a:endParaRPr>
          </a:p>
          <a:p>
            <a:pPr marL="0" lvl="0" indent="0" algn="just" rtl="0">
              <a:lnSpc>
                <a:spcPct val="120000"/>
              </a:lnSpc>
              <a:spcBef>
                <a:spcPts val="600"/>
              </a:spcBef>
              <a:spcAft>
                <a:spcPts val="0"/>
              </a:spcAft>
              <a:buClr>
                <a:schemeClr val="dk1"/>
              </a:buClr>
              <a:buSzPts val="2800"/>
              <a:buNone/>
            </a:pPr>
            <a:r>
              <a:rPr lang="el-GR" sz="2800" dirty="0">
                <a:solidFill>
                  <a:schemeClr val="dk1"/>
                </a:solidFill>
                <a:latin typeface="Arial"/>
                <a:ea typeface="Arial"/>
                <a:cs typeface="Arial"/>
                <a:sym typeface="Arial"/>
              </a:rPr>
              <a:t>                      </a:t>
            </a:r>
            <a:endParaRPr dirty="0"/>
          </a:p>
          <a:p>
            <a:pPr marL="0" lvl="0" indent="0" algn="just" rtl="0">
              <a:lnSpc>
                <a:spcPct val="120000"/>
              </a:lnSpc>
              <a:spcBef>
                <a:spcPts val="600"/>
              </a:spcBef>
              <a:spcAft>
                <a:spcPts val="0"/>
              </a:spcAft>
              <a:buClr>
                <a:schemeClr val="lt2"/>
              </a:buClr>
              <a:buSzPts val="2800"/>
              <a:buNone/>
            </a:pPr>
            <a:endParaRPr sz="2800" dirty="0">
              <a:solidFill>
                <a:schemeClr val="dk1"/>
              </a:solidFill>
              <a:latin typeface="Arial"/>
              <a:ea typeface="Arial"/>
              <a:cs typeface="Arial"/>
              <a:sym typeface="Arial"/>
            </a:endParaRPr>
          </a:p>
          <a:p>
            <a:pPr marL="0" lvl="0" indent="0" algn="just" rtl="0">
              <a:lnSpc>
                <a:spcPct val="120000"/>
              </a:lnSpc>
              <a:spcBef>
                <a:spcPts val="600"/>
              </a:spcBef>
              <a:spcAft>
                <a:spcPts val="0"/>
              </a:spcAft>
              <a:buClr>
                <a:schemeClr val="dk1"/>
              </a:buClr>
              <a:buSzPts val="2800"/>
              <a:buNone/>
            </a:pPr>
            <a:r>
              <a:rPr lang="el-GR" sz="2800" dirty="0">
                <a:solidFill>
                  <a:schemeClr val="dk1"/>
                </a:solidFill>
                <a:latin typeface="Arial"/>
                <a:ea typeface="Arial"/>
                <a:cs typeface="Arial"/>
                <a:sym typeface="Arial"/>
              </a:rPr>
              <a:t>                                                                    </a:t>
            </a:r>
            <a:endParaRPr sz="2800" dirty="0">
              <a:solidFill>
                <a:schemeClr val="dk1"/>
              </a:solidFill>
              <a:latin typeface="Arial"/>
              <a:ea typeface="Arial"/>
              <a:cs typeface="Arial"/>
              <a:sym typeface="Arial"/>
            </a:endParaRPr>
          </a:p>
          <a:p>
            <a:pPr marL="0" lvl="0" indent="0" algn="just" rtl="0">
              <a:lnSpc>
                <a:spcPct val="120000"/>
              </a:lnSpc>
              <a:spcBef>
                <a:spcPts val="1200"/>
              </a:spcBef>
              <a:spcAft>
                <a:spcPts val="0"/>
              </a:spcAft>
              <a:buClr>
                <a:schemeClr val="lt2"/>
              </a:buClr>
              <a:buSzPts val="1800"/>
              <a:buNone/>
            </a:pPr>
            <a:endParaRPr sz="1800" b="0" dirty="0">
              <a:solidFill>
                <a:schemeClr val="dk1"/>
              </a:solidFill>
              <a:latin typeface="Arial"/>
              <a:ea typeface="Arial"/>
              <a:cs typeface="Arial"/>
              <a:sym typeface="Arial"/>
            </a:endParaRPr>
          </a:p>
          <a:p>
            <a:pPr marL="342900" lvl="0" indent="-228600" algn="just" rtl="0">
              <a:lnSpc>
                <a:spcPct val="80000"/>
              </a:lnSpc>
              <a:spcBef>
                <a:spcPts val="960"/>
              </a:spcBef>
              <a:spcAft>
                <a:spcPts val="0"/>
              </a:spcAft>
              <a:buClr>
                <a:schemeClr val="lt2"/>
              </a:buClr>
              <a:buSzPts val="1800"/>
              <a:buFont typeface="Noto Sans Symbols"/>
              <a:buNone/>
            </a:pPr>
            <a:endParaRPr sz="1800" b="0" dirty="0">
              <a:solidFill>
                <a:schemeClr val="dk1"/>
              </a:solidFill>
              <a:latin typeface="Arial"/>
              <a:ea typeface="Arial"/>
              <a:cs typeface="Arial"/>
              <a:sym typeface="Arial"/>
            </a:endParaRPr>
          </a:p>
          <a:p>
            <a:pPr marL="342900" lvl="0" indent="-165100" algn="just" rtl="0">
              <a:lnSpc>
                <a:spcPct val="80000"/>
              </a:lnSpc>
              <a:spcBef>
                <a:spcPts val="9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ts val="1800"/>
              <a:buNone/>
            </a:pPr>
            <a:endParaRPr sz="1800" b="1" dirty="0">
              <a:latin typeface="Verdana"/>
              <a:ea typeface="Verdana"/>
              <a:cs typeface="Verdana"/>
              <a:sym typeface="Verdana"/>
            </a:endParaRPr>
          </a:p>
        </p:txBody>
      </p:sp>
      <p:graphicFrame>
        <p:nvGraphicFramePr>
          <p:cNvPr id="139" name="Google Shape;139;p5"/>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40" name="Google Shape;140;p5"/>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141" name="Google Shape;141;p5"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142" name="Google Shape;142;p5"/>
          <p:cNvPicPr preferRelativeResize="0"/>
          <p:nvPr/>
        </p:nvPicPr>
        <p:blipFill rotWithShape="1">
          <a:blip r:embed="rId5">
            <a:alphaModFix/>
          </a:blip>
          <a:srcRect/>
          <a:stretch/>
        </p:blipFill>
        <p:spPr>
          <a:xfrm>
            <a:off x="4" y="-1468"/>
            <a:ext cx="864096" cy="716705"/>
          </a:xfrm>
          <a:prstGeom prst="rect">
            <a:avLst/>
          </a:prstGeom>
          <a:noFill/>
          <a:ln>
            <a:noFill/>
          </a:ln>
        </p:spPr>
      </p:pic>
      <p:graphicFrame>
        <p:nvGraphicFramePr>
          <p:cNvPr id="143" name="Google Shape;143;p5"/>
          <p:cNvGraphicFramePr/>
          <p:nvPr>
            <p:extLst>
              <p:ext uri="{D42A27DB-BD31-4B8C-83A1-F6EECF244321}">
                <p14:modId xmlns:p14="http://schemas.microsoft.com/office/powerpoint/2010/main" val="2345526630"/>
              </p:ext>
            </p:extLst>
          </p:nvPr>
        </p:nvGraphicFramePr>
        <p:xfrm>
          <a:off x="539552" y="1779468"/>
          <a:ext cx="7826052" cy="4550471"/>
        </p:xfrm>
        <a:graphic>
          <a:graphicData uri="http://schemas.openxmlformats.org/drawingml/2006/table">
            <a:tbl>
              <a:tblPr>
                <a:noFill/>
                <a:tableStyleId>{F318751B-5266-44B2-A98C-734E125B0D57}</a:tableStyleId>
              </a:tblPr>
              <a:tblGrid>
                <a:gridCol w="1168067">
                  <a:extLst>
                    <a:ext uri="{9D8B030D-6E8A-4147-A177-3AD203B41FA5}">
                      <a16:colId xmlns:a16="http://schemas.microsoft.com/office/drawing/2014/main" val="20000"/>
                    </a:ext>
                  </a:extLst>
                </a:gridCol>
                <a:gridCol w="674886">
                  <a:extLst>
                    <a:ext uri="{9D8B030D-6E8A-4147-A177-3AD203B41FA5}">
                      <a16:colId xmlns:a16="http://schemas.microsoft.com/office/drawing/2014/main" val="20001"/>
                    </a:ext>
                  </a:extLst>
                </a:gridCol>
                <a:gridCol w="687879">
                  <a:extLst>
                    <a:ext uri="{9D8B030D-6E8A-4147-A177-3AD203B41FA5}">
                      <a16:colId xmlns:a16="http://schemas.microsoft.com/office/drawing/2014/main" val="20002"/>
                    </a:ext>
                  </a:extLst>
                </a:gridCol>
                <a:gridCol w="1284874">
                  <a:extLst>
                    <a:ext uri="{9D8B030D-6E8A-4147-A177-3AD203B41FA5}">
                      <a16:colId xmlns:a16="http://schemas.microsoft.com/office/drawing/2014/main" val="20003"/>
                    </a:ext>
                  </a:extLst>
                </a:gridCol>
                <a:gridCol w="778702">
                  <a:extLst>
                    <a:ext uri="{9D8B030D-6E8A-4147-A177-3AD203B41FA5}">
                      <a16:colId xmlns:a16="http://schemas.microsoft.com/office/drawing/2014/main" val="20004"/>
                    </a:ext>
                  </a:extLst>
                </a:gridCol>
                <a:gridCol w="986361">
                  <a:extLst>
                    <a:ext uri="{9D8B030D-6E8A-4147-A177-3AD203B41FA5}">
                      <a16:colId xmlns:a16="http://schemas.microsoft.com/office/drawing/2014/main" val="20005"/>
                    </a:ext>
                  </a:extLst>
                </a:gridCol>
                <a:gridCol w="700841">
                  <a:extLst>
                    <a:ext uri="{9D8B030D-6E8A-4147-A177-3AD203B41FA5}">
                      <a16:colId xmlns:a16="http://schemas.microsoft.com/office/drawing/2014/main" val="20006"/>
                    </a:ext>
                  </a:extLst>
                </a:gridCol>
                <a:gridCol w="817648">
                  <a:extLst>
                    <a:ext uri="{9D8B030D-6E8A-4147-A177-3AD203B41FA5}">
                      <a16:colId xmlns:a16="http://schemas.microsoft.com/office/drawing/2014/main" val="20007"/>
                    </a:ext>
                  </a:extLst>
                </a:gridCol>
                <a:gridCol w="726794">
                  <a:extLst>
                    <a:ext uri="{9D8B030D-6E8A-4147-A177-3AD203B41FA5}">
                      <a16:colId xmlns:a16="http://schemas.microsoft.com/office/drawing/2014/main" val="20008"/>
                    </a:ext>
                  </a:extLst>
                </a:gridCol>
              </a:tblGrid>
              <a:tr h="793759">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Category</a:t>
                      </a:r>
                      <a:endParaRPr sz="1100" u="none" strike="noStrike" cap="none" dirty="0">
                        <a:latin typeface="Arial"/>
                        <a:ea typeface="Arial"/>
                        <a:cs typeface="Arial"/>
                        <a:sym typeface="Arial"/>
                      </a:endParaRPr>
                    </a:p>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Parameter</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Extra </a:t>
                      </a:r>
                      <a:r>
                        <a:rPr lang="el-GR" sz="800" b="1" u="none" strike="noStrike" cap="none" dirty="0" err="1">
                          <a:solidFill>
                            <a:srgbClr val="008080"/>
                          </a:solidFill>
                          <a:latin typeface="Arial"/>
                          <a:ea typeface="Arial"/>
                          <a:cs typeface="Arial"/>
                          <a:sym typeface="Arial"/>
                        </a:rPr>
                        <a:t>virgin</a:t>
                      </a:r>
                      <a:r>
                        <a:rPr lang="el-GR" sz="800" b="1" u="none" strike="noStrike" cap="none" dirty="0">
                          <a:solidFill>
                            <a:srgbClr val="008080"/>
                          </a:solidFill>
                          <a:latin typeface="Arial"/>
                          <a:ea typeface="Arial"/>
                          <a:cs typeface="Arial"/>
                          <a:sym typeface="Arial"/>
                        </a:rPr>
                        <a:t> olive oil</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Virgin</a:t>
                      </a:r>
                      <a:r>
                        <a:rPr lang="el-GR" sz="800" b="1" u="none" strike="noStrike" cap="none" dirty="0">
                          <a:solidFill>
                            <a:srgbClr val="008080"/>
                          </a:solidFill>
                          <a:latin typeface="Arial"/>
                          <a:ea typeface="Arial"/>
                          <a:cs typeface="Arial"/>
                          <a:sym typeface="Arial"/>
                        </a:rPr>
                        <a:t> olive oil</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Disadvantaged</a:t>
                      </a:r>
                      <a:r>
                        <a:rPr lang="el-GR" sz="800" b="1" u="none" strike="noStrike" cap="none" dirty="0">
                          <a:solidFill>
                            <a:srgbClr val="008080"/>
                          </a:solidFill>
                          <a:latin typeface="Arial"/>
                          <a:ea typeface="Arial"/>
                          <a:cs typeface="Arial"/>
                          <a:sym typeface="Arial"/>
                        </a:rPr>
                        <a:t> olive oil</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Refined</a:t>
                      </a:r>
                      <a:r>
                        <a:rPr lang="el-GR" sz="800" b="1" u="none" strike="noStrike" cap="none" dirty="0">
                          <a:solidFill>
                            <a:srgbClr val="008080"/>
                          </a:solidFill>
                          <a:latin typeface="Arial"/>
                          <a:ea typeface="Arial"/>
                          <a:cs typeface="Arial"/>
                          <a:sym typeface="Arial"/>
                        </a:rPr>
                        <a:t> olive oil</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Composite</a:t>
                      </a:r>
                      <a:r>
                        <a:rPr lang="el-GR" sz="800" b="1" u="none" strike="noStrike" cap="none" dirty="0">
                          <a:solidFill>
                            <a:srgbClr val="008080"/>
                          </a:solidFill>
                          <a:latin typeface="Arial"/>
                          <a:ea typeface="Arial"/>
                          <a:cs typeface="Arial"/>
                          <a:sym typeface="Arial"/>
                        </a:rPr>
                        <a:t> olive oil</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Crude</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kernel</a:t>
                      </a:r>
                      <a:r>
                        <a:rPr lang="el-GR" sz="800" b="1" u="none" strike="noStrike" cap="none" dirty="0">
                          <a:solidFill>
                            <a:srgbClr val="008080"/>
                          </a:solidFill>
                          <a:latin typeface="Arial"/>
                          <a:ea typeface="Arial"/>
                          <a:cs typeface="Arial"/>
                          <a:sym typeface="Arial"/>
                        </a:rPr>
                        <a:t> oil</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Refined</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kernel</a:t>
                      </a:r>
                      <a:r>
                        <a:rPr lang="el-GR" sz="800" b="1" u="none" strike="noStrike" cap="none" dirty="0">
                          <a:solidFill>
                            <a:srgbClr val="008080"/>
                          </a:solidFill>
                          <a:latin typeface="Arial"/>
                          <a:ea typeface="Arial"/>
                          <a:cs typeface="Arial"/>
                          <a:sym typeface="Arial"/>
                        </a:rPr>
                        <a:t> oil</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Kernel</a:t>
                      </a:r>
                      <a:r>
                        <a:rPr lang="el-GR" sz="800" b="1" u="none" strike="noStrike" cap="none" dirty="0">
                          <a:solidFill>
                            <a:srgbClr val="008080"/>
                          </a:solidFill>
                          <a:latin typeface="Arial"/>
                          <a:ea typeface="Arial"/>
                          <a:cs typeface="Arial"/>
                          <a:sym typeface="Arial"/>
                        </a:rPr>
                        <a:t> oil</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96585">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Acidity</a:t>
                      </a: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≤0,8</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≤2,0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&gt;2</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≤0,3</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≤1,0</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≤0,3</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≤1,0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32709">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Number of </a:t>
                      </a:r>
                    </a:p>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peroxides</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mEq</a:t>
                      </a:r>
                      <a:r>
                        <a:rPr lang="el-GR" sz="800" b="1" u="none" strike="noStrike" cap="none" dirty="0">
                          <a:solidFill>
                            <a:srgbClr val="008080"/>
                          </a:solidFill>
                          <a:latin typeface="Arial"/>
                          <a:ea typeface="Arial"/>
                          <a:cs typeface="Arial"/>
                          <a:sym typeface="Arial"/>
                        </a:rPr>
                        <a:t> </a:t>
                      </a:r>
                    </a:p>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O2/</a:t>
                      </a:r>
                      <a:r>
                        <a:rPr lang="el-GR" sz="800" b="1" u="none" strike="noStrike" cap="none" dirty="0" err="1">
                          <a:solidFill>
                            <a:srgbClr val="008080"/>
                          </a:solidFill>
                          <a:latin typeface="Arial"/>
                          <a:ea typeface="Arial"/>
                          <a:cs typeface="Arial"/>
                          <a:sym typeface="Arial"/>
                        </a:rPr>
                        <a:t>kg</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≤20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≤20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≤5</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≤15</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≤5</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≤15</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96585">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K270/268</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≤0,22</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≤0,25</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≤1,25</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≤1,15</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≤2,0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≤1,70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96585">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K232</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≤2,50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≤2,60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96585">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DK</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≤0,01</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≤0,01</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≤0,16</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≤0,15</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≤0,20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≤0,18</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1641078">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Organoleptic</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Examination</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err="1">
                          <a:solidFill>
                            <a:srgbClr val="008080"/>
                          </a:solidFill>
                          <a:latin typeface="Arial"/>
                          <a:ea typeface="Arial"/>
                          <a:cs typeface="Arial"/>
                          <a:sym typeface="Arial"/>
                        </a:rPr>
                        <a:t>Average</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price</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Defects</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Md</a:t>
                      </a: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err="1">
                          <a:solidFill>
                            <a:srgbClr val="008080"/>
                          </a:solidFill>
                          <a:latin typeface="Arial"/>
                          <a:ea typeface="Arial"/>
                          <a:cs typeface="Arial"/>
                          <a:sym typeface="Arial"/>
                        </a:rPr>
                        <a:t>Average</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price</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fruity</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Mf</a:t>
                      </a: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=0</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&gt;0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 </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≤3,5</a:t>
                      </a:r>
                      <a:endParaRPr sz="1100" u="none" strike="noStrike" cap="none">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a:solidFill>
                            <a:srgbClr val="008080"/>
                          </a:solidFill>
                          <a:latin typeface="Arial"/>
                          <a:ea typeface="Arial"/>
                          <a:cs typeface="Arial"/>
                          <a:sym typeface="Arial"/>
                        </a:rPr>
                        <a:t>&gt;0</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&gt;3,5</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 -</a:t>
                      </a:r>
                      <a:endParaRPr sz="1100" u="none" strike="noStrike" cap="none" dirty="0">
                        <a:latin typeface="Arial"/>
                        <a:ea typeface="Arial"/>
                        <a:cs typeface="Arial"/>
                        <a:sym typeface="Arial"/>
                      </a:endParaRPr>
                    </a:p>
                    <a:p>
                      <a:pPr marL="0" marR="0" lvl="0" indent="0" algn="ctr" rtl="0">
                        <a:lnSpc>
                          <a:spcPct val="115000"/>
                        </a:lnSpc>
                        <a:spcBef>
                          <a:spcPts val="120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96585">
                <a:tc>
                  <a:txBody>
                    <a:bodyPr/>
                    <a:lstStyle/>
                    <a:p>
                      <a:pPr marL="0" marR="0" lvl="0" indent="0" algn="ctr" rtl="0">
                        <a:lnSpc>
                          <a:spcPct val="115000"/>
                        </a:lnSpc>
                        <a:spcBef>
                          <a:spcPts val="0"/>
                        </a:spcBef>
                        <a:spcAft>
                          <a:spcPts val="0"/>
                        </a:spcAft>
                        <a:buNone/>
                      </a:pPr>
                      <a:r>
                        <a:rPr lang="el-GR" sz="800" b="1" u="none" strike="noStrike" cap="none" dirty="0" err="1">
                          <a:solidFill>
                            <a:srgbClr val="008080"/>
                          </a:solidFill>
                          <a:latin typeface="Arial"/>
                          <a:ea typeface="Arial"/>
                          <a:cs typeface="Arial"/>
                          <a:sym typeface="Arial"/>
                        </a:rPr>
                        <a:t>Ethyl</a:t>
                      </a:r>
                      <a:r>
                        <a:rPr lang="el-GR" sz="800" b="1" u="none" strike="noStrike" cap="none" dirty="0">
                          <a:solidFill>
                            <a:srgbClr val="008080"/>
                          </a:solidFill>
                          <a:latin typeface="Arial"/>
                          <a:ea typeface="Arial"/>
                          <a:cs typeface="Arial"/>
                          <a:sym typeface="Arial"/>
                        </a:rPr>
                        <a:t> </a:t>
                      </a:r>
                      <a:r>
                        <a:rPr lang="el-GR" sz="800" b="1" u="none" strike="noStrike" cap="none" dirty="0" err="1">
                          <a:solidFill>
                            <a:srgbClr val="008080"/>
                          </a:solidFill>
                          <a:latin typeface="Arial"/>
                          <a:ea typeface="Arial"/>
                          <a:cs typeface="Arial"/>
                          <a:sym typeface="Arial"/>
                        </a:rPr>
                        <a:t>mg</a:t>
                      </a:r>
                      <a:r>
                        <a:rPr lang="el-GR" sz="800" b="1" u="none" strike="noStrike" cap="none" dirty="0">
                          <a:solidFill>
                            <a:srgbClr val="008080"/>
                          </a:solidFill>
                          <a:latin typeface="Arial"/>
                          <a:ea typeface="Arial"/>
                          <a:cs typeface="Arial"/>
                          <a:sym typeface="Arial"/>
                        </a:rPr>
                        <a:t> / </a:t>
                      </a:r>
                      <a:r>
                        <a:rPr lang="el-GR" sz="800" b="1" u="none" strike="noStrike" cap="none" dirty="0" err="1">
                          <a:solidFill>
                            <a:srgbClr val="008080"/>
                          </a:solidFill>
                          <a:latin typeface="Arial"/>
                          <a:ea typeface="Arial"/>
                          <a:cs typeface="Arial"/>
                          <a:sym typeface="Arial"/>
                        </a:rPr>
                        <a:t>kg</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≤35</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el-GR" sz="800" b="1" u="none" strike="noStrike" cap="none" dirty="0">
                          <a:solidFill>
                            <a:srgbClr val="008080"/>
                          </a:solidFill>
                          <a:latin typeface="Arial"/>
                          <a:ea typeface="Arial"/>
                          <a:cs typeface="Arial"/>
                          <a:sym typeface="Arial"/>
                        </a:rPr>
                        <a:t>-</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144" name="Google Shape;144;p5"/>
          <p:cNvSpPr/>
          <p:nvPr/>
        </p:nvSpPr>
        <p:spPr>
          <a:xfrm>
            <a:off x="6179847" y="1916341"/>
            <a:ext cx="184731" cy="215444"/>
          </a:xfrm>
          <a:prstGeom prst="rect">
            <a:avLst/>
          </a:prstGeom>
          <a:solidFill>
            <a:srgbClr val="FFFFFF"/>
          </a:solid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6"/>
          <p:cNvSpPr txBox="1">
            <a:spLocks noGrp="1"/>
          </p:cNvSpPr>
          <p:nvPr>
            <p:ph type="title"/>
          </p:nvPr>
        </p:nvSpPr>
        <p:spPr>
          <a:xfrm>
            <a:off x="752134" y="968002"/>
            <a:ext cx="7272900" cy="843000"/>
          </a:xfrm>
          <a:prstGeom prst="rect">
            <a:avLst/>
          </a:prstGeom>
          <a:noFill/>
          <a:ln>
            <a:noFill/>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rgbClr val="000000"/>
              </a:buClr>
              <a:buSzPct val="100000"/>
              <a:buFont typeface="Arial"/>
              <a:buNone/>
            </a:pPr>
            <a:r>
              <a:rPr lang="el-GR" sz="3200" b="1" dirty="0">
                <a:solidFill>
                  <a:srgbClr val="47796A"/>
                </a:solidFill>
              </a:rPr>
              <a:t>I 3 </a:t>
            </a:r>
            <a:r>
              <a:rPr lang="el-GR" sz="3200" b="1" dirty="0" err="1">
                <a:solidFill>
                  <a:srgbClr val="47796A"/>
                </a:solidFill>
              </a:rPr>
              <a:t>pilastri</a:t>
            </a:r>
            <a:r>
              <a:rPr lang="el-GR" sz="3200" b="1" dirty="0">
                <a:solidFill>
                  <a:srgbClr val="47796A"/>
                </a:solidFill>
              </a:rPr>
              <a:t> </a:t>
            </a:r>
            <a:r>
              <a:rPr lang="el-GR" sz="3200" b="1" dirty="0" err="1">
                <a:solidFill>
                  <a:srgbClr val="47796A"/>
                </a:solidFill>
              </a:rPr>
              <a:t>dell’Authentic</a:t>
            </a:r>
            <a:r>
              <a:rPr lang="el-GR" sz="3200" b="1" dirty="0">
                <a:solidFill>
                  <a:srgbClr val="47796A"/>
                </a:solidFill>
              </a:rPr>
              <a:t> Olive </a:t>
            </a:r>
            <a:r>
              <a:rPr lang="el-GR" sz="3200" b="1" dirty="0" err="1">
                <a:solidFill>
                  <a:srgbClr val="47796A"/>
                </a:solidFill>
              </a:rPr>
              <a:t>Net</a:t>
            </a:r>
            <a:r>
              <a:rPr lang="el-GR" sz="3200" b="1" dirty="0">
                <a:solidFill>
                  <a:srgbClr val="47796A"/>
                </a:solidFill>
              </a:rPr>
              <a:t> </a:t>
            </a:r>
            <a:r>
              <a:rPr lang="el-GR" sz="3200" b="1" dirty="0" err="1">
                <a:solidFill>
                  <a:srgbClr val="47796A"/>
                </a:solidFill>
              </a:rPr>
              <a:t>Seal</a:t>
            </a:r>
            <a:endParaRPr sz="3200" b="1" dirty="0">
              <a:solidFill>
                <a:srgbClr val="47796A"/>
              </a:solidFill>
            </a:endParaRPr>
          </a:p>
        </p:txBody>
      </p:sp>
      <p:sp>
        <p:nvSpPr>
          <p:cNvPr id="151" name="Google Shape;151;p6"/>
          <p:cNvSpPr txBox="1">
            <a:spLocks noGrp="1"/>
          </p:cNvSpPr>
          <p:nvPr>
            <p:ph type="body" idx="1"/>
          </p:nvPr>
        </p:nvSpPr>
        <p:spPr>
          <a:xfrm>
            <a:off x="998577" y="2034451"/>
            <a:ext cx="6669767" cy="3871697"/>
          </a:xfrm>
          <a:prstGeom prst="rect">
            <a:avLst/>
          </a:prstGeom>
          <a:noFill/>
          <a:ln>
            <a:noFill/>
          </a:ln>
        </p:spPr>
        <p:txBody>
          <a:bodyPr spcFirstLastPara="1" wrap="square" lIns="91425" tIns="45700" rIns="91425" bIns="45700" anchor="t" anchorCtr="0">
            <a:normAutofit/>
          </a:bodyPr>
          <a:lstStyle/>
          <a:p>
            <a:pPr marL="0" lvl="0" indent="0" algn="just" rtl="0">
              <a:lnSpc>
                <a:spcPct val="120000"/>
              </a:lnSpc>
              <a:spcBef>
                <a:spcPts val="0"/>
              </a:spcBef>
              <a:spcAft>
                <a:spcPts val="0"/>
              </a:spcAft>
              <a:buClr>
                <a:schemeClr val="dk1"/>
              </a:buClr>
              <a:buSzPct val="100000"/>
              <a:buNone/>
            </a:pPr>
            <a:r>
              <a:rPr lang="el-GR" sz="1800" dirty="0">
                <a:solidFill>
                  <a:schemeClr val="dk1"/>
                </a:solidFill>
                <a:latin typeface="Arial"/>
                <a:ea typeface="Arial"/>
                <a:cs typeface="Arial"/>
                <a:sym typeface="Arial"/>
              </a:rPr>
              <a:t> </a:t>
            </a:r>
            <a:endParaRPr sz="2400" dirty="0">
              <a:solidFill>
                <a:schemeClr val="dk1"/>
              </a:solidFill>
              <a:latin typeface="Arial"/>
              <a:ea typeface="Arial"/>
              <a:cs typeface="Arial"/>
              <a:sym typeface="Arial"/>
            </a:endParaRPr>
          </a:p>
          <a:p>
            <a:pPr marL="0" lvl="0" indent="0" algn="just" rtl="0">
              <a:lnSpc>
                <a:spcPct val="120000"/>
              </a:lnSpc>
              <a:spcBef>
                <a:spcPts val="600"/>
              </a:spcBef>
              <a:spcAft>
                <a:spcPts val="0"/>
              </a:spcAft>
              <a:buClr>
                <a:schemeClr val="dk1"/>
              </a:buClr>
              <a:buSzPts val="440"/>
              <a:buFont typeface="Arial"/>
              <a:buNone/>
            </a:pPr>
            <a:r>
              <a:rPr lang="el-GR" sz="3200" dirty="0">
                <a:solidFill>
                  <a:schemeClr val="dk1"/>
                </a:solidFill>
              </a:rPr>
              <a:t>1. </a:t>
            </a:r>
            <a:r>
              <a:rPr lang="el-GR" sz="3200" dirty="0" err="1">
                <a:solidFill>
                  <a:schemeClr val="dk1"/>
                </a:solidFill>
              </a:rPr>
              <a:t>Origine</a:t>
            </a:r>
            <a:endParaRPr sz="3200" dirty="0">
              <a:solidFill>
                <a:schemeClr val="dk1"/>
              </a:solidFill>
            </a:endParaRPr>
          </a:p>
          <a:p>
            <a:pPr marL="0" lvl="0" indent="0" algn="just" rtl="0">
              <a:lnSpc>
                <a:spcPct val="120000"/>
              </a:lnSpc>
              <a:spcBef>
                <a:spcPts val="600"/>
              </a:spcBef>
              <a:spcAft>
                <a:spcPts val="0"/>
              </a:spcAft>
              <a:buClr>
                <a:schemeClr val="dk1"/>
              </a:buClr>
              <a:buSzPts val="440"/>
              <a:buNone/>
            </a:pPr>
            <a:endParaRPr sz="3200" dirty="0">
              <a:solidFill>
                <a:schemeClr val="dk1"/>
              </a:solidFill>
            </a:endParaRPr>
          </a:p>
          <a:p>
            <a:pPr marL="0" lvl="0" indent="0" algn="just" rtl="0">
              <a:lnSpc>
                <a:spcPct val="120000"/>
              </a:lnSpc>
              <a:spcBef>
                <a:spcPts val="600"/>
              </a:spcBef>
              <a:spcAft>
                <a:spcPts val="0"/>
              </a:spcAft>
              <a:buClr>
                <a:schemeClr val="dk1"/>
              </a:buClr>
              <a:buSzPts val="440"/>
              <a:buFont typeface="Arial"/>
              <a:buNone/>
            </a:pPr>
            <a:r>
              <a:rPr lang="el-GR" sz="3200" dirty="0">
                <a:solidFill>
                  <a:schemeClr val="dk1"/>
                </a:solidFill>
              </a:rPr>
              <a:t>        2. </a:t>
            </a:r>
            <a:r>
              <a:rPr lang="el-GR" sz="3200" dirty="0" err="1">
                <a:solidFill>
                  <a:schemeClr val="dk1"/>
                </a:solidFill>
              </a:rPr>
              <a:t>Metodi</a:t>
            </a:r>
            <a:r>
              <a:rPr lang="el-GR" sz="3200" dirty="0">
                <a:solidFill>
                  <a:schemeClr val="dk1"/>
                </a:solidFill>
              </a:rPr>
              <a:t> </a:t>
            </a:r>
            <a:r>
              <a:rPr lang="el-GR" sz="3200" dirty="0" err="1">
                <a:solidFill>
                  <a:schemeClr val="dk1"/>
                </a:solidFill>
              </a:rPr>
              <a:t>di</a:t>
            </a:r>
            <a:r>
              <a:rPr lang="el-GR" sz="3200" dirty="0">
                <a:solidFill>
                  <a:schemeClr val="dk1"/>
                </a:solidFill>
              </a:rPr>
              <a:t> </a:t>
            </a:r>
            <a:r>
              <a:rPr lang="el-GR" sz="3200" dirty="0" err="1">
                <a:solidFill>
                  <a:schemeClr val="dk1"/>
                </a:solidFill>
              </a:rPr>
              <a:t>produzione</a:t>
            </a:r>
            <a:endParaRPr sz="3200" dirty="0">
              <a:solidFill>
                <a:schemeClr val="dk1"/>
              </a:solidFill>
            </a:endParaRPr>
          </a:p>
          <a:p>
            <a:pPr marL="0" lvl="0" indent="0" algn="just" rtl="0">
              <a:lnSpc>
                <a:spcPct val="120000"/>
              </a:lnSpc>
              <a:spcBef>
                <a:spcPts val="600"/>
              </a:spcBef>
              <a:spcAft>
                <a:spcPts val="0"/>
              </a:spcAft>
              <a:buClr>
                <a:schemeClr val="dk1"/>
              </a:buClr>
              <a:buSzPts val="440"/>
              <a:buNone/>
            </a:pPr>
            <a:endParaRPr sz="3200" dirty="0">
              <a:solidFill>
                <a:schemeClr val="dk1"/>
              </a:solidFill>
            </a:endParaRPr>
          </a:p>
          <a:p>
            <a:pPr marL="0" lvl="0" indent="0" algn="just" rtl="0">
              <a:lnSpc>
                <a:spcPct val="120000"/>
              </a:lnSpc>
              <a:spcBef>
                <a:spcPts val="600"/>
              </a:spcBef>
              <a:spcAft>
                <a:spcPts val="0"/>
              </a:spcAft>
              <a:buClr>
                <a:schemeClr val="dk1"/>
              </a:buClr>
              <a:buSzPts val="440"/>
              <a:buFont typeface="Arial"/>
              <a:buNone/>
            </a:pPr>
            <a:r>
              <a:rPr lang="el-GR" sz="3200" dirty="0">
                <a:solidFill>
                  <a:schemeClr val="dk1"/>
                </a:solidFill>
              </a:rPr>
              <a:t>                        3. </a:t>
            </a:r>
            <a:r>
              <a:rPr lang="el-GR" sz="3200" dirty="0" err="1">
                <a:solidFill>
                  <a:schemeClr val="dk1"/>
                </a:solidFill>
              </a:rPr>
              <a:t>Qualità</a:t>
            </a:r>
            <a:endParaRPr sz="3200" dirty="0">
              <a:solidFill>
                <a:schemeClr val="dk1"/>
              </a:solidFill>
            </a:endParaRPr>
          </a:p>
          <a:p>
            <a:pPr marL="0" lvl="0" indent="0" algn="just" rtl="0">
              <a:lnSpc>
                <a:spcPct val="120000"/>
              </a:lnSpc>
              <a:spcBef>
                <a:spcPts val="600"/>
              </a:spcBef>
              <a:spcAft>
                <a:spcPts val="0"/>
              </a:spcAft>
              <a:buClr>
                <a:schemeClr val="dk1"/>
              </a:buClr>
              <a:buSzPct val="100000"/>
              <a:buNone/>
            </a:pPr>
            <a:endParaRPr sz="2800" dirty="0">
              <a:solidFill>
                <a:schemeClr val="dk1"/>
              </a:solidFill>
            </a:endParaRPr>
          </a:p>
          <a:p>
            <a:pPr marL="0" lvl="0" indent="0" algn="just" rtl="0">
              <a:lnSpc>
                <a:spcPct val="120000"/>
              </a:lnSpc>
              <a:spcBef>
                <a:spcPts val="1200"/>
              </a:spcBef>
              <a:spcAft>
                <a:spcPts val="0"/>
              </a:spcAft>
              <a:buClr>
                <a:schemeClr val="lt2"/>
              </a:buClr>
              <a:buSzPct val="100000"/>
              <a:buNone/>
            </a:pPr>
            <a:endParaRPr sz="1800" b="0" dirty="0">
              <a:solidFill>
                <a:schemeClr val="dk1"/>
              </a:solidFill>
              <a:latin typeface="Arial"/>
              <a:ea typeface="Arial"/>
              <a:cs typeface="Arial"/>
              <a:sym typeface="Arial"/>
            </a:endParaRPr>
          </a:p>
          <a:p>
            <a:pPr marL="342900" lvl="0" indent="-228600" algn="just" rtl="0">
              <a:lnSpc>
                <a:spcPct val="80000"/>
              </a:lnSpc>
              <a:spcBef>
                <a:spcPts val="960"/>
              </a:spcBef>
              <a:spcAft>
                <a:spcPts val="0"/>
              </a:spcAft>
              <a:buClr>
                <a:schemeClr val="lt2"/>
              </a:buClr>
              <a:buSzPct val="100000"/>
              <a:buFont typeface="Noto Sans Symbols"/>
              <a:buNone/>
            </a:pPr>
            <a:endParaRPr sz="1800" b="0" dirty="0">
              <a:solidFill>
                <a:schemeClr val="dk1"/>
              </a:solidFill>
              <a:latin typeface="Arial"/>
              <a:ea typeface="Arial"/>
              <a:cs typeface="Arial"/>
              <a:sym typeface="Arial"/>
            </a:endParaRPr>
          </a:p>
          <a:p>
            <a:pPr marL="342900" lvl="0" indent="-165100" algn="just" rtl="0">
              <a:lnSpc>
                <a:spcPct val="80000"/>
              </a:lnSpc>
              <a:spcBef>
                <a:spcPts val="9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ct val="100000"/>
              <a:buFont typeface="Noto Sans Symbols"/>
              <a:buNone/>
            </a:pPr>
            <a:endParaRPr sz="2800" b="0" dirty="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ct val="100000"/>
              <a:buNone/>
            </a:pPr>
            <a:endParaRPr sz="1800" b="1" dirty="0">
              <a:latin typeface="Verdana"/>
              <a:ea typeface="Verdana"/>
              <a:cs typeface="Verdana"/>
              <a:sym typeface="Verdana"/>
            </a:endParaRPr>
          </a:p>
        </p:txBody>
      </p:sp>
      <p:graphicFrame>
        <p:nvGraphicFramePr>
          <p:cNvPr id="152" name="Google Shape;152;p6"/>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53" name="Google Shape;153;p6"/>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154" name="Google Shape;154;p6"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155" name="Google Shape;155;p6"/>
          <p:cNvPicPr preferRelativeResize="0"/>
          <p:nvPr/>
        </p:nvPicPr>
        <p:blipFill rotWithShape="1">
          <a:blip r:embed="rId5">
            <a:alphaModFix/>
          </a:blip>
          <a:srcRect/>
          <a:stretch/>
        </p:blipFill>
        <p:spPr>
          <a:xfrm>
            <a:off x="14670" y="88360"/>
            <a:ext cx="1023392" cy="84882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7"/>
          <p:cNvSpPr txBox="1">
            <a:spLocks noGrp="1"/>
          </p:cNvSpPr>
          <p:nvPr>
            <p:ph type="body" idx="1"/>
          </p:nvPr>
        </p:nvSpPr>
        <p:spPr>
          <a:xfrm>
            <a:off x="222153" y="1484784"/>
            <a:ext cx="8921847" cy="5112568"/>
          </a:xfrm>
          <a:prstGeom prst="rect">
            <a:avLst/>
          </a:prstGeom>
          <a:noFill/>
          <a:ln>
            <a:noFill/>
          </a:ln>
        </p:spPr>
        <p:txBody>
          <a:bodyPr spcFirstLastPara="1" wrap="square" lIns="91425" tIns="45700" rIns="91425" bIns="45700" anchor="t" anchorCtr="0">
            <a:normAutofit/>
          </a:bodyPr>
          <a:lstStyle/>
          <a:p>
            <a:pPr marL="0" lvl="0" indent="0" algn="just" rtl="0">
              <a:lnSpc>
                <a:spcPct val="120000"/>
              </a:lnSpc>
              <a:spcBef>
                <a:spcPts val="0"/>
              </a:spcBef>
              <a:spcAft>
                <a:spcPts val="0"/>
              </a:spcAft>
              <a:buClr>
                <a:schemeClr val="lt2"/>
              </a:buClr>
              <a:buSzPts val="1800"/>
              <a:buNone/>
            </a:pPr>
            <a:endParaRPr sz="1800" dirty="0">
              <a:solidFill>
                <a:schemeClr val="dk1"/>
              </a:solidFill>
            </a:endParaRPr>
          </a:p>
          <a:p>
            <a:pPr marL="0" lvl="0" indent="0" algn="just" rtl="0">
              <a:lnSpc>
                <a:spcPct val="120000"/>
              </a:lnSpc>
              <a:spcBef>
                <a:spcPts val="600"/>
              </a:spcBef>
              <a:spcAft>
                <a:spcPts val="0"/>
              </a:spcAft>
              <a:buClr>
                <a:schemeClr val="lt2"/>
              </a:buClr>
              <a:buSzPts val="1800"/>
              <a:buNone/>
            </a:pPr>
            <a:endParaRPr sz="1800" b="0" dirty="0">
              <a:solidFill>
                <a:schemeClr val="dk1"/>
              </a:solidFill>
            </a:endParaRPr>
          </a:p>
          <a:p>
            <a:pPr marL="342900" lvl="0" indent="-228600" algn="just" rtl="0">
              <a:lnSpc>
                <a:spcPct val="80000"/>
              </a:lnSpc>
              <a:spcBef>
                <a:spcPts val="960"/>
              </a:spcBef>
              <a:spcAft>
                <a:spcPts val="0"/>
              </a:spcAft>
              <a:buClr>
                <a:schemeClr val="lt2"/>
              </a:buClr>
              <a:buSzPts val="1800"/>
              <a:buFont typeface="Noto Sans Symbols"/>
              <a:buNone/>
            </a:pPr>
            <a:endParaRPr sz="1800" b="0" dirty="0">
              <a:solidFill>
                <a:schemeClr val="dk1"/>
              </a:solidFill>
            </a:endParaRPr>
          </a:p>
          <a:p>
            <a:pPr marL="342900" lvl="0" indent="-228600" algn="just" rtl="0">
              <a:lnSpc>
                <a:spcPct val="80000"/>
              </a:lnSpc>
              <a:spcBef>
                <a:spcPts val="720"/>
              </a:spcBef>
              <a:spcAft>
                <a:spcPts val="0"/>
              </a:spcAft>
              <a:buClr>
                <a:schemeClr val="lt2"/>
              </a:buClr>
              <a:buSzPts val="1800"/>
              <a:buFont typeface="Noto Sans Symbols"/>
              <a:buNone/>
            </a:pPr>
            <a:endParaRPr sz="1800" b="0" dirty="0">
              <a:solidFill>
                <a:schemeClr val="dk1"/>
              </a:solidFill>
            </a:endParaRPr>
          </a:p>
          <a:p>
            <a:pPr marL="342900" lvl="0" indent="-165100" algn="just" rtl="0">
              <a:lnSpc>
                <a:spcPct val="80000"/>
              </a:lnSpc>
              <a:spcBef>
                <a:spcPts val="9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0" lvl="0" indent="0" algn="just" rtl="0">
              <a:lnSpc>
                <a:spcPct val="80000"/>
              </a:lnSpc>
              <a:spcBef>
                <a:spcPts val="1120"/>
              </a:spcBef>
              <a:spcAft>
                <a:spcPts val="0"/>
              </a:spcAft>
              <a:buClr>
                <a:schemeClr val="lt2"/>
              </a:buClr>
              <a:buSzPts val="2800"/>
              <a:buNone/>
            </a:pPr>
            <a:endParaRPr sz="2800" b="0" dirty="0">
              <a:solidFill>
                <a:schemeClr val="dk1"/>
              </a:solidFill>
              <a:latin typeface="Verdana"/>
              <a:ea typeface="Verdana"/>
              <a:cs typeface="Verdana"/>
              <a:sym typeface="Verdana"/>
            </a:endParaRPr>
          </a:p>
          <a:p>
            <a:pPr marL="342900" lvl="0" indent="-165100" algn="just" rtl="0">
              <a:lnSpc>
                <a:spcPct val="80000"/>
              </a:lnSpc>
              <a:spcBef>
                <a:spcPts val="1120"/>
              </a:spcBef>
              <a:spcAft>
                <a:spcPts val="0"/>
              </a:spcAft>
              <a:buClr>
                <a:schemeClr val="lt2"/>
              </a:buClr>
              <a:buSzPts val="2800"/>
              <a:buFont typeface="Noto Sans Symbols"/>
              <a:buNone/>
            </a:pPr>
            <a:endParaRPr sz="2800" b="0" dirty="0">
              <a:solidFill>
                <a:schemeClr val="dk1"/>
              </a:solidFill>
              <a:latin typeface="Verdana"/>
              <a:ea typeface="Verdana"/>
              <a:cs typeface="Verdana"/>
              <a:sym typeface="Verdana"/>
            </a:endParaRPr>
          </a:p>
          <a:p>
            <a:pPr marL="742950" lvl="1" indent="-171450" algn="just" rtl="0">
              <a:lnSpc>
                <a:spcPct val="80000"/>
              </a:lnSpc>
              <a:spcBef>
                <a:spcPts val="920"/>
              </a:spcBef>
              <a:spcAft>
                <a:spcPts val="0"/>
              </a:spcAft>
              <a:buClr>
                <a:schemeClr val="dk1"/>
              </a:buClr>
              <a:buSzPts val="1800"/>
              <a:buNone/>
            </a:pPr>
            <a:endParaRPr sz="1800" b="1" dirty="0">
              <a:latin typeface="Verdana"/>
              <a:ea typeface="Verdana"/>
              <a:cs typeface="Verdana"/>
              <a:sym typeface="Verdana"/>
            </a:endParaRPr>
          </a:p>
        </p:txBody>
      </p:sp>
      <p:graphicFrame>
        <p:nvGraphicFramePr>
          <p:cNvPr id="162" name="Google Shape;162;p7"/>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63" name="Google Shape;163;p7"/>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164" name="Google Shape;164;p7"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165" name="Google Shape;165;p7"/>
          <p:cNvPicPr preferRelativeResize="0"/>
          <p:nvPr/>
        </p:nvPicPr>
        <p:blipFill rotWithShape="1">
          <a:blip r:embed="rId5">
            <a:alphaModFix/>
          </a:blip>
          <a:srcRect/>
          <a:stretch/>
        </p:blipFill>
        <p:spPr>
          <a:xfrm>
            <a:off x="0" y="78599"/>
            <a:ext cx="1003176" cy="832061"/>
          </a:xfrm>
          <a:prstGeom prst="rect">
            <a:avLst/>
          </a:prstGeom>
          <a:noFill/>
          <a:ln>
            <a:noFill/>
          </a:ln>
        </p:spPr>
      </p:pic>
      <p:sp>
        <p:nvSpPr>
          <p:cNvPr id="166" name="Google Shape;166;p7"/>
          <p:cNvSpPr/>
          <p:nvPr/>
        </p:nvSpPr>
        <p:spPr>
          <a:xfrm>
            <a:off x="2771800" y="3413610"/>
            <a:ext cx="31229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1600">
                <a:solidFill>
                  <a:schemeClr val="dk1"/>
                </a:solidFill>
                <a:latin typeface="Arial"/>
                <a:ea typeface="Arial"/>
                <a:cs typeface="Arial"/>
                <a:sym typeface="Arial"/>
              </a:rPr>
              <a:t>            </a:t>
            </a:r>
            <a:endParaRPr sz="1600">
              <a:solidFill>
                <a:schemeClr val="dk1"/>
              </a:solidFill>
              <a:latin typeface="Arial"/>
              <a:ea typeface="Arial"/>
              <a:cs typeface="Arial"/>
              <a:sym typeface="Arial"/>
            </a:endParaRPr>
          </a:p>
        </p:txBody>
      </p:sp>
      <p:sp>
        <p:nvSpPr>
          <p:cNvPr id="167" name="Google Shape;167;p7"/>
          <p:cNvSpPr txBox="1">
            <a:spLocks noGrp="1"/>
          </p:cNvSpPr>
          <p:nvPr>
            <p:ph type="title"/>
          </p:nvPr>
        </p:nvSpPr>
        <p:spPr>
          <a:xfrm>
            <a:off x="1003176" y="260649"/>
            <a:ext cx="7564627" cy="6064996"/>
          </a:xfrm>
          <a:prstGeom prst="rect">
            <a:avLst/>
          </a:prstGeom>
          <a:noFill/>
          <a:ln>
            <a:noFill/>
          </a:ln>
        </p:spPr>
        <p:txBody>
          <a:bodyPr spcFirstLastPara="1" wrap="square" lIns="91425" tIns="45700" rIns="91425" bIns="45700" anchor="ctr" anchorCtr="0">
            <a:normAutofit fontScale="90000"/>
          </a:bodyPr>
          <a:lstStyle/>
          <a:p>
            <a:pPr marR="140335" algn="l">
              <a:lnSpc>
                <a:spcPct val="150000"/>
              </a:lnSpc>
            </a:pPr>
            <a:br>
              <a:rPr lang="el-GR" sz="2700" b="1" dirty="0">
                <a:effectLst/>
                <a:latin typeface="Calibri" panose="020F0502020204030204" pitchFamily="34" charset="0"/>
                <a:ea typeface="MS Mincho" panose="02020609040205080304" pitchFamily="49" charset="-128"/>
                <a:cs typeface="Times New Roman" panose="02020603050405020304" pitchFamily="18" charset="0"/>
              </a:rPr>
            </a:br>
            <a:r>
              <a:rPr lang="el-GR" sz="2700" b="1" dirty="0" err="1">
                <a:latin typeface="Calibri" panose="020F0502020204030204" pitchFamily="34" charset="0"/>
                <a:ea typeface="MS Mincho" panose="02020609040205080304" pitchFamily="49" charset="-128"/>
                <a:cs typeface="Times New Roman" panose="02020603050405020304" pitchFamily="18" charset="0"/>
              </a:rPr>
              <a:t>Lettera</a:t>
            </a:r>
            <a:r>
              <a:rPr lang="el-GR" sz="2700" b="1" dirty="0">
                <a:latin typeface="Calibri" panose="020F0502020204030204" pitchFamily="34" charset="0"/>
                <a:ea typeface="MS Mincho" panose="02020609040205080304" pitchFamily="49" charset="-128"/>
                <a:cs typeface="Times New Roman" panose="02020603050405020304" pitchFamily="18" charset="0"/>
              </a:rPr>
              <a:t> </a:t>
            </a:r>
            <a:r>
              <a:rPr lang="el-GR" sz="2700" b="1" dirty="0" err="1">
                <a:latin typeface="Calibri" panose="020F0502020204030204" pitchFamily="34" charset="0"/>
                <a:ea typeface="MS Mincho" panose="02020609040205080304" pitchFamily="49" charset="-128"/>
                <a:cs typeface="Times New Roman" panose="02020603050405020304" pitchFamily="18" charset="0"/>
              </a:rPr>
              <a:t>di</a:t>
            </a:r>
            <a:r>
              <a:rPr lang="el-GR" sz="2700" b="1" dirty="0">
                <a:latin typeface="Calibri" panose="020F0502020204030204" pitchFamily="34" charset="0"/>
                <a:ea typeface="MS Mincho" panose="02020609040205080304" pitchFamily="49" charset="-128"/>
                <a:cs typeface="Times New Roman" panose="02020603050405020304" pitchFamily="18" charset="0"/>
              </a:rPr>
              <a:t> </a:t>
            </a:r>
            <a:r>
              <a:rPr lang="el-GR" sz="2700" b="1" dirty="0" err="1">
                <a:latin typeface="Calibri" panose="020F0502020204030204" pitchFamily="34" charset="0"/>
                <a:ea typeface="MS Mincho" panose="02020609040205080304" pitchFamily="49" charset="-128"/>
                <a:cs typeface="Times New Roman" panose="02020603050405020304" pitchFamily="18" charset="0"/>
              </a:rPr>
              <a:t>trasmissione</a:t>
            </a:r>
            <a:br>
              <a:rPr lang="el-GR" sz="2700" b="1" dirty="0">
                <a:effectLst/>
                <a:latin typeface="Calibri" panose="020F0502020204030204" pitchFamily="34" charset="0"/>
                <a:ea typeface="MS Mincho" panose="02020609040205080304" pitchFamily="49" charset="-128"/>
                <a:cs typeface="Times New Roman" panose="02020603050405020304" pitchFamily="18" charset="0"/>
              </a:rPr>
            </a:br>
            <a:r>
              <a:rPr lang="it-IT" sz="2200" b="1" dirty="0">
                <a:effectLst/>
                <a:latin typeface="Calibri" panose="020F0502020204030204" pitchFamily="34" charset="0"/>
                <a:ea typeface="MS Mincho" panose="02020609040205080304" pitchFamily="49" charset="-128"/>
                <a:cs typeface="Times New Roman" panose="02020603050405020304" pitchFamily="18" charset="0"/>
              </a:rPr>
              <a:t>OGGETTO: Programma Authentic Olive Net – Documentazione di adesione</a:t>
            </a:r>
            <a:br>
              <a:rPr lang="el-GR" sz="2700" b="1" dirty="0">
                <a:effectLst/>
                <a:latin typeface="Calibri" panose="020F0502020204030204" pitchFamily="34" charset="0"/>
                <a:ea typeface="MS Mincho" panose="02020609040205080304" pitchFamily="49" charset="-128"/>
                <a:cs typeface="Times New Roman" panose="02020603050405020304" pitchFamily="18" charset="0"/>
              </a:rPr>
            </a:br>
            <a:r>
              <a:rPr lang="it-IT" sz="1300" dirty="0">
                <a:effectLst/>
                <a:latin typeface="Calibri" panose="020F0502020204030204" pitchFamily="34" charset="0"/>
                <a:ea typeface="MS Mincho" panose="02020609040205080304" pitchFamily="49" charset="-128"/>
              </a:rPr>
              <a:t>Gentilissima Impresa,</a:t>
            </a:r>
            <a:br>
              <a:rPr lang="el-GR" sz="1300" dirty="0">
                <a:effectLst/>
                <a:latin typeface="Times New Roman" panose="02020603050405020304" pitchFamily="18" charset="0"/>
                <a:ea typeface="Times New Roman" panose="02020603050405020304" pitchFamily="18" charset="0"/>
              </a:rPr>
            </a:br>
            <a:r>
              <a:rPr lang="it-IT" sz="1300" dirty="0">
                <a:effectLst/>
                <a:latin typeface="Calibri" panose="020F0502020204030204" pitchFamily="34" charset="0"/>
                <a:ea typeface="MS Mincho" panose="02020609040205080304" pitchFamily="49" charset="-128"/>
              </a:rPr>
              <a:t>in riferimento al Progetto INTERREG ITALIA GRECIA “Authentic Olive Net”, la Camera di Commercio di Foggia, partner istituzionale di progetto, conferma il proprio supporto alle imprese aderenti, con l’intento di favorire la promozione degli oli del nostro territorio e di valorizzare l’intera filiera olivicola olearia.</a:t>
            </a:r>
            <a:br>
              <a:rPr lang="el-GR" sz="1300" dirty="0">
                <a:effectLst/>
                <a:latin typeface="Times New Roman" panose="02020603050405020304" pitchFamily="18" charset="0"/>
                <a:ea typeface="Times New Roman" panose="02020603050405020304" pitchFamily="18" charset="0"/>
              </a:rPr>
            </a:br>
            <a:r>
              <a:rPr lang="it-IT" sz="1300" dirty="0">
                <a:effectLst/>
                <a:latin typeface="Calibri" panose="020F0502020204030204" pitchFamily="34" charset="0"/>
                <a:ea typeface="MS Mincho" panose="02020609040205080304" pitchFamily="49" charset="-128"/>
              </a:rPr>
              <a:t>A tal fine, a conferma dell’adesione già manifestata attraverso il form online «AON PILOT IMPLEMENTATION - APPLICATION FORM» e,per poter beneficiare delle ulteriori attività previste, si chiede di confermare l’interesse alle iniziative del programma in parola, attraverso la compilazione del modulo allegato “Richiesta di adesione” da trasmettere alla Camera di Commercio entro venerdì 25 giugno p.v.</a:t>
            </a:r>
            <a:br>
              <a:rPr lang="el-GR" sz="1300" dirty="0">
                <a:effectLst/>
                <a:latin typeface="Times New Roman" panose="02020603050405020304" pitchFamily="18" charset="0"/>
                <a:ea typeface="Times New Roman" panose="02020603050405020304" pitchFamily="18" charset="0"/>
              </a:rPr>
            </a:br>
            <a:r>
              <a:rPr lang="it-IT" sz="1300" dirty="0">
                <a:effectLst/>
                <a:latin typeface="Calibri" panose="020F0502020204030204" pitchFamily="34" charset="0"/>
                <a:ea typeface="MS Mincho" panose="02020609040205080304" pitchFamily="49" charset="-128"/>
              </a:rPr>
              <a:t>Per riepilogare quanto previsto dal programma, si allegano i seguenti documenti di dettaglio:</a:t>
            </a:r>
            <a:br>
              <a:rPr lang="el-GR" sz="1300" dirty="0">
                <a:effectLst/>
                <a:latin typeface="Times New Roman" panose="02020603050405020304" pitchFamily="18" charset="0"/>
                <a:ea typeface="Times New Roman" panose="02020603050405020304" pitchFamily="18" charset="0"/>
              </a:rPr>
            </a:br>
            <a:r>
              <a:rPr lang="it-IT" sz="1300" dirty="0">
                <a:effectLst/>
                <a:latin typeface="Calibri" panose="020F0502020204030204" pitchFamily="34" charset="0"/>
                <a:ea typeface="MS Mincho" panose="02020609040205080304" pitchFamily="49" charset="-128"/>
                <a:cs typeface="Calibri" panose="020F0502020204030204" pitchFamily="34" charset="0"/>
              </a:rPr>
              <a:t>Decalogo dei valori;</a:t>
            </a:r>
            <a:br>
              <a:rPr lang="el-GR" sz="1300" dirty="0">
                <a:effectLst/>
                <a:latin typeface="Arial" panose="020B0604020202020204" pitchFamily="34" charset="0"/>
                <a:ea typeface="MS Mincho" panose="02020609040205080304" pitchFamily="49" charset="-128"/>
                <a:cs typeface="Calibri" panose="020F0502020204030204" pitchFamily="34" charset="0"/>
              </a:rPr>
            </a:br>
            <a:r>
              <a:rPr lang="it-IT" sz="1300" dirty="0">
                <a:effectLst/>
                <a:latin typeface="Calibri" panose="020F0502020204030204" pitchFamily="34" charset="0"/>
                <a:ea typeface="MS Mincho" panose="02020609040205080304" pitchFamily="49" charset="-128"/>
                <a:cs typeface="Calibri" panose="020F0502020204030204" pitchFamily="34" charset="0"/>
              </a:rPr>
              <a:t>Regolamento di adesione.</a:t>
            </a:r>
            <a:br>
              <a:rPr lang="el-GR" sz="1300" dirty="0">
                <a:effectLst/>
                <a:latin typeface="Arial" panose="020B0604020202020204" pitchFamily="34" charset="0"/>
                <a:ea typeface="MS Mincho" panose="02020609040205080304" pitchFamily="49" charset="-128"/>
                <a:cs typeface="Calibri" panose="020F0502020204030204" pitchFamily="34" charset="0"/>
              </a:rPr>
            </a:br>
            <a:r>
              <a:rPr lang="it-IT" sz="1300" dirty="0">
                <a:effectLst/>
                <a:latin typeface="Calibri" panose="020F0502020204030204" pitchFamily="34" charset="0"/>
                <a:ea typeface="MS Mincho" panose="02020609040205080304" pitchFamily="49" charset="-128"/>
              </a:rPr>
              <a:t>Rinnovando la disponibilità della Camera di commercio di Foggia a fornire ogni utile supporto, l'occasione è gradita per porgere distinti saluti.</a:t>
            </a:r>
            <a:br>
              <a:rPr lang="el-GR" sz="1300" dirty="0">
                <a:effectLst/>
                <a:latin typeface="Times New Roman" panose="02020603050405020304" pitchFamily="18" charset="0"/>
                <a:ea typeface="Times New Roman" panose="02020603050405020304" pitchFamily="18" charset="0"/>
              </a:rPr>
            </a:br>
            <a:br>
              <a:rPr lang="it-IT" sz="4400" b="0" dirty="0">
                <a:solidFill>
                  <a:schemeClr val="dk1"/>
                </a:solidFill>
              </a:rPr>
            </a:br>
            <a:endParaRPr dirty="0"/>
          </a:p>
        </p:txBody>
      </p:sp>
      <p:sp>
        <p:nvSpPr>
          <p:cNvPr id="169" name="Google Shape;169;p7"/>
          <p:cNvSpPr/>
          <p:nvPr/>
        </p:nvSpPr>
        <p:spPr>
          <a:xfrm>
            <a:off x="-157775" y="798986"/>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71" name="Google Shape;171;p7"/>
          <p:cNvSpPr/>
          <p:nvPr/>
        </p:nvSpPr>
        <p:spPr>
          <a:xfrm>
            <a:off x="0" y="7905750"/>
            <a:ext cx="9144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
        <p:nvSpPr>
          <p:cNvPr id="31" name="Πλαίσιο κειμένου 2">
            <a:extLst>
              <a:ext uri="{FF2B5EF4-FFF2-40B4-BE49-F238E27FC236}">
                <a16:creationId xmlns:a16="http://schemas.microsoft.com/office/drawing/2014/main" id="{915E6337-3ED7-46F5-8CA3-C934E553C593}"/>
              </a:ext>
            </a:extLst>
          </p:cNvPr>
          <p:cNvSpPr txBox="1">
            <a:spLocks/>
          </p:cNvSpPr>
          <p:nvPr/>
        </p:nvSpPr>
        <p:spPr bwMode="auto">
          <a:xfrm>
            <a:off x="5437726" y="5516258"/>
            <a:ext cx="3021965" cy="779780"/>
          </a:xfrm>
          <a:prstGeom prst="rect">
            <a:avLst/>
          </a:prstGeom>
          <a:noFill/>
          <a:ln w="9533">
            <a:solidFill>
              <a:srgbClr val="D9D9D9"/>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pPr marL="626110" marR="648335" algn="ctr">
              <a:lnSpc>
                <a:spcPts val="1125"/>
              </a:lnSpc>
              <a:spcAft>
                <a:spcPts val="0"/>
              </a:spcAft>
            </a:pPr>
            <a:r>
              <a:rPr lang="it-IT" sz="1100">
                <a:effectLst/>
                <a:latin typeface="Calibri" panose="020F0502020204030204" pitchFamily="34" charset="0"/>
                <a:ea typeface="Times New Roman" panose="02020603050405020304" pitchFamily="18" charset="0"/>
                <a:cs typeface="Calibri" panose="020F0502020204030204" pitchFamily="34" charset="0"/>
              </a:rPr>
              <a:t>IL SEGRETARIO GENERALE</a:t>
            </a:r>
            <a:endParaRPr lang="el-GR" sz="1200">
              <a:effectLst/>
              <a:latin typeface="Times New Roman" panose="02020603050405020304" pitchFamily="18" charset="0"/>
              <a:ea typeface="Times New Roman" panose="02020603050405020304" pitchFamily="18" charset="0"/>
            </a:endParaRPr>
          </a:p>
          <a:p>
            <a:pPr marL="628015" marR="648335" algn="ctr">
              <a:spcBef>
                <a:spcPts val="25"/>
              </a:spcBef>
              <a:spcAft>
                <a:spcPts val="0"/>
              </a:spcAft>
            </a:pPr>
            <a:r>
              <a:rPr lang="it-IT" sz="1100">
                <a:effectLst/>
                <a:latin typeface="Calibri" panose="020F0502020204030204" pitchFamily="34" charset="0"/>
                <a:ea typeface="Times New Roman" panose="02020603050405020304" pitchFamily="18" charset="0"/>
                <a:cs typeface="Calibri" panose="020F0502020204030204" pitchFamily="34" charset="0"/>
              </a:rPr>
              <a:t>(Lorella Palladino)</a:t>
            </a:r>
            <a:endParaRPr lang="el-GR" sz="1200">
              <a:effectLst/>
              <a:latin typeface="Times New Roman" panose="02020603050405020304" pitchFamily="18" charset="0"/>
              <a:ea typeface="Times New Roman" panose="02020603050405020304" pitchFamily="18" charset="0"/>
            </a:endParaRPr>
          </a:p>
          <a:p>
            <a:pPr marL="631190" marR="648335" algn="ctr">
              <a:spcBef>
                <a:spcPts val="55"/>
              </a:spcBef>
              <a:spcAft>
                <a:spcPts val="0"/>
              </a:spcAft>
            </a:pPr>
            <a:r>
              <a:rPr lang="it-IT" sz="500">
                <a:effectLst/>
                <a:latin typeface="Calibri" panose="020F0502020204030204" pitchFamily="34" charset="0"/>
                <a:ea typeface="Times New Roman" panose="02020603050405020304" pitchFamily="18" charset="0"/>
                <a:cs typeface="Calibri" panose="020F0502020204030204" pitchFamily="34" charset="0"/>
              </a:rPr>
              <a:t>Firmato digitalmente ai sensi degli artt. 21 e 24 del D.Lgs. 82/2005</a:t>
            </a:r>
            <a:endParaRPr lang="el-GR" sz="120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8"/>
          <p:cNvSpPr txBox="1">
            <a:spLocks noGrp="1"/>
          </p:cNvSpPr>
          <p:nvPr>
            <p:ph type="body" idx="1"/>
          </p:nvPr>
        </p:nvSpPr>
        <p:spPr>
          <a:xfrm>
            <a:off x="179512" y="980728"/>
            <a:ext cx="8784976" cy="432048"/>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lt2"/>
              </a:buClr>
              <a:buSzPts val="1800"/>
              <a:buNone/>
            </a:pPr>
            <a:r>
              <a:rPr lang="el-GR" sz="2000" dirty="0" err="1">
                <a:solidFill>
                  <a:srgbClr val="000000"/>
                </a:solidFill>
                <a:effectLst/>
                <a:latin typeface="Arial" panose="020B0604020202020204" pitchFamily="34" charset="0"/>
                <a:ea typeface="Calibri" panose="020F0502020204030204" pitchFamily="34" charset="0"/>
              </a:rPr>
              <a:t>Domanda</a:t>
            </a:r>
            <a:r>
              <a:rPr lang="el-GR" sz="2000" dirty="0">
                <a:solidFill>
                  <a:srgbClr val="000000"/>
                </a:solidFill>
                <a:effectLst/>
                <a:latin typeface="Arial" panose="020B0604020202020204" pitchFamily="34" charset="0"/>
                <a:ea typeface="Calibri" panose="020F0502020204030204" pitchFamily="34" charset="0"/>
              </a:rPr>
              <a:t> </a:t>
            </a:r>
            <a:r>
              <a:rPr lang="el-GR" sz="2000" dirty="0" err="1">
                <a:solidFill>
                  <a:srgbClr val="000000"/>
                </a:solidFill>
                <a:effectLst/>
                <a:latin typeface="Arial" panose="020B0604020202020204" pitchFamily="34" charset="0"/>
                <a:ea typeface="Calibri" panose="020F0502020204030204" pitchFamily="34" charset="0"/>
              </a:rPr>
              <a:t>di</a:t>
            </a:r>
            <a:r>
              <a:rPr lang="el-GR" sz="2000" dirty="0">
                <a:solidFill>
                  <a:srgbClr val="000000"/>
                </a:solidFill>
                <a:effectLst/>
                <a:latin typeface="Arial" panose="020B0604020202020204" pitchFamily="34" charset="0"/>
                <a:ea typeface="Calibri" panose="020F0502020204030204" pitchFamily="34" charset="0"/>
              </a:rPr>
              <a:t> </a:t>
            </a:r>
            <a:r>
              <a:rPr lang="el-GR" sz="2000" dirty="0" err="1">
                <a:solidFill>
                  <a:srgbClr val="000000"/>
                </a:solidFill>
                <a:effectLst/>
                <a:latin typeface="Arial" panose="020B0604020202020204" pitchFamily="34" charset="0"/>
                <a:ea typeface="Calibri" panose="020F0502020204030204" pitchFamily="34" charset="0"/>
              </a:rPr>
              <a:t>adesione</a:t>
            </a:r>
            <a:endParaRPr sz="2000" dirty="0">
              <a:solidFill>
                <a:schemeClr val="dk2"/>
              </a:solidFill>
            </a:endParaRPr>
          </a:p>
        </p:txBody>
      </p:sp>
      <p:pic>
        <p:nvPicPr>
          <p:cNvPr id="178" name="Google Shape;178;p8" descr="C:\Users\user\AppData\Local\Microsoft\Windows\Temporary Internet Files\Content.Outlook\0TVTFSZK\AUTHENTIC-OLIVE-NET_Logo.png"/>
          <p:cNvPicPr preferRelativeResize="0"/>
          <p:nvPr/>
        </p:nvPicPr>
        <p:blipFill rotWithShape="1">
          <a:blip r:embed="rId3">
            <a:alphaModFix/>
          </a:blip>
          <a:srcRect/>
          <a:stretch/>
        </p:blipFill>
        <p:spPr>
          <a:xfrm>
            <a:off x="6948709" y="0"/>
            <a:ext cx="2152650" cy="713740"/>
          </a:xfrm>
          <a:prstGeom prst="rect">
            <a:avLst/>
          </a:prstGeom>
          <a:noFill/>
          <a:ln>
            <a:noFill/>
          </a:ln>
        </p:spPr>
      </p:pic>
      <p:pic>
        <p:nvPicPr>
          <p:cNvPr id="179" name="Google Shape;179;p8"/>
          <p:cNvPicPr preferRelativeResize="0"/>
          <p:nvPr/>
        </p:nvPicPr>
        <p:blipFill rotWithShape="1">
          <a:blip r:embed="rId4">
            <a:alphaModFix/>
          </a:blip>
          <a:srcRect/>
          <a:stretch/>
        </p:blipFill>
        <p:spPr>
          <a:xfrm>
            <a:off x="4037" y="31685"/>
            <a:ext cx="999235" cy="828792"/>
          </a:xfrm>
          <a:prstGeom prst="rect">
            <a:avLst/>
          </a:prstGeom>
          <a:noFill/>
          <a:ln>
            <a:noFill/>
          </a:ln>
        </p:spPr>
      </p:pic>
      <p:sp>
        <p:nvSpPr>
          <p:cNvPr id="3" name="Θέση κειμένου 2">
            <a:extLst>
              <a:ext uri="{FF2B5EF4-FFF2-40B4-BE49-F238E27FC236}">
                <a16:creationId xmlns:a16="http://schemas.microsoft.com/office/drawing/2014/main" id="{B4C4B517-141B-49D3-8219-5C8F15338A25}"/>
              </a:ext>
            </a:extLst>
          </p:cNvPr>
          <p:cNvSpPr>
            <a:spLocks noGrp="1"/>
          </p:cNvSpPr>
          <p:nvPr>
            <p:ph type="body" idx="2"/>
          </p:nvPr>
        </p:nvSpPr>
        <p:spPr/>
        <p:txBody>
          <a:bodyPr/>
          <a:lstStyle/>
          <a:p>
            <a:endParaRPr lang="el-GR" dirty="0"/>
          </a:p>
        </p:txBody>
      </p:sp>
      <p:pic>
        <p:nvPicPr>
          <p:cNvPr id="5" name="Εικόνα 4">
            <a:extLst>
              <a:ext uri="{FF2B5EF4-FFF2-40B4-BE49-F238E27FC236}">
                <a16:creationId xmlns:a16="http://schemas.microsoft.com/office/drawing/2014/main" id="{0E8A5FCC-C63F-4406-A06C-A0AF8CCF4F3C}"/>
              </a:ext>
            </a:extLst>
          </p:cNvPr>
          <p:cNvPicPr>
            <a:picLocks noChangeAspect="1"/>
          </p:cNvPicPr>
          <p:nvPr/>
        </p:nvPicPr>
        <p:blipFill>
          <a:blip r:embed="rId5"/>
          <a:stretch>
            <a:fillRect/>
          </a:stretch>
        </p:blipFill>
        <p:spPr>
          <a:xfrm>
            <a:off x="-42641" y="1533027"/>
            <a:ext cx="9144000" cy="514099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9"/>
          <p:cNvSpPr txBox="1">
            <a:spLocks noGrp="1"/>
          </p:cNvSpPr>
          <p:nvPr>
            <p:ph type="title"/>
          </p:nvPr>
        </p:nvSpPr>
        <p:spPr>
          <a:xfrm>
            <a:off x="179512" y="980728"/>
            <a:ext cx="8754176" cy="360040"/>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accent1"/>
              </a:buClr>
              <a:buSzPct val="100000"/>
              <a:buFont typeface="Arial"/>
              <a:buNone/>
            </a:pPr>
            <a:endParaRPr sz="3200" b="1">
              <a:solidFill>
                <a:schemeClr val="dk2"/>
              </a:solidFill>
            </a:endParaRPr>
          </a:p>
        </p:txBody>
      </p:sp>
      <p:sp>
        <p:nvSpPr>
          <p:cNvPr id="188" name="Google Shape;188;p9"/>
          <p:cNvSpPr txBox="1">
            <a:spLocks noGrp="1"/>
          </p:cNvSpPr>
          <p:nvPr>
            <p:ph type="body" idx="1"/>
          </p:nvPr>
        </p:nvSpPr>
        <p:spPr>
          <a:xfrm>
            <a:off x="683568" y="1340768"/>
            <a:ext cx="7848872" cy="5616624"/>
          </a:xfrm>
          <a:prstGeom prst="rect">
            <a:avLst/>
          </a:prstGeom>
          <a:noFill/>
          <a:ln>
            <a:noFill/>
          </a:ln>
        </p:spPr>
        <p:txBody>
          <a:bodyPr spcFirstLastPara="1" wrap="square" lIns="91425" tIns="45700" rIns="91425" bIns="45700" anchor="t" anchorCtr="0">
            <a:normAutofit/>
          </a:bodyPr>
          <a:lstStyle/>
          <a:p>
            <a:pPr marL="0" lvl="0" indent="0" algn="just" rtl="0">
              <a:lnSpc>
                <a:spcPct val="120000"/>
              </a:lnSpc>
              <a:spcBef>
                <a:spcPts val="0"/>
              </a:spcBef>
              <a:spcAft>
                <a:spcPts val="0"/>
              </a:spcAft>
              <a:buClr>
                <a:schemeClr val="lt2"/>
              </a:buClr>
              <a:buSzPts val="1800"/>
              <a:buNone/>
            </a:pPr>
            <a:endParaRPr sz="1800" b="0">
              <a:solidFill>
                <a:schemeClr val="dk1"/>
              </a:solidFill>
              <a:latin typeface="Arial"/>
              <a:ea typeface="Arial"/>
              <a:cs typeface="Arial"/>
              <a:sym typeface="Arial"/>
            </a:endParaRPr>
          </a:p>
          <a:p>
            <a:pPr marL="342900" lvl="0" indent="-228600" algn="just" rtl="0">
              <a:lnSpc>
                <a:spcPct val="80000"/>
              </a:lnSpc>
              <a:spcBef>
                <a:spcPts val="96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228600" algn="just" rtl="0">
              <a:lnSpc>
                <a:spcPct val="80000"/>
              </a:lnSpc>
              <a:spcBef>
                <a:spcPts val="720"/>
              </a:spcBef>
              <a:spcAft>
                <a:spcPts val="0"/>
              </a:spcAft>
              <a:buClr>
                <a:schemeClr val="lt2"/>
              </a:buClr>
              <a:buSzPts val="1800"/>
              <a:buFont typeface="Noto Sans Symbols"/>
              <a:buNone/>
            </a:pPr>
            <a:endParaRPr sz="1800" b="0">
              <a:solidFill>
                <a:schemeClr val="dk1"/>
              </a:solidFill>
              <a:latin typeface="Arial"/>
              <a:ea typeface="Arial"/>
              <a:cs typeface="Arial"/>
              <a:sym typeface="Arial"/>
            </a:endParaRPr>
          </a:p>
          <a:p>
            <a:pPr marL="342900" lvl="0" indent="-165100" algn="just" rtl="0">
              <a:lnSpc>
                <a:spcPct val="80000"/>
              </a:lnSpc>
              <a:spcBef>
                <a:spcPts val="920"/>
              </a:spcBef>
              <a:spcAft>
                <a:spcPts val="0"/>
              </a:spcAft>
              <a:buClr>
                <a:schemeClr val="lt2"/>
              </a:buClr>
              <a:buSzPts val="2800"/>
              <a:buFont typeface="Noto Sans Symbols"/>
              <a:buNone/>
            </a:pPr>
            <a:endParaRPr sz="2800" b="0">
              <a:solidFill>
                <a:schemeClr val="dk1"/>
              </a:solidFill>
              <a:latin typeface="Arial"/>
              <a:ea typeface="Arial"/>
              <a:cs typeface="Arial"/>
              <a:sym typeface="Arial"/>
            </a:endParaRPr>
          </a:p>
          <a:p>
            <a:pPr marL="742950" lvl="1" indent="-171450" algn="just" rtl="0">
              <a:lnSpc>
                <a:spcPct val="80000"/>
              </a:lnSpc>
              <a:spcBef>
                <a:spcPts val="920"/>
              </a:spcBef>
              <a:spcAft>
                <a:spcPts val="0"/>
              </a:spcAft>
              <a:buClr>
                <a:schemeClr val="dk1"/>
              </a:buClr>
              <a:buSzPts val="1800"/>
              <a:buNone/>
            </a:pPr>
            <a:endParaRPr sz="1800" b="1">
              <a:latin typeface="Arial"/>
              <a:ea typeface="Arial"/>
              <a:cs typeface="Arial"/>
              <a:sym typeface="Arial"/>
            </a:endParaRPr>
          </a:p>
        </p:txBody>
      </p:sp>
      <p:graphicFrame>
        <p:nvGraphicFramePr>
          <p:cNvPr id="189" name="Google Shape;189;p9"/>
          <p:cNvGraphicFramePr/>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90" name="Google Shape;190;p9"/>
          <p:cNvSpPr txBox="1"/>
          <p:nvPr/>
        </p:nvSpPr>
        <p:spPr>
          <a:xfrm>
            <a:off x="0" y="5733256"/>
            <a:ext cx="1691680" cy="288032"/>
          </a:xfrm>
          <a:prstGeom prst="rect">
            <a:avLst/>
          </a:prstGeom>
          <a:noFill/>
          <a:ln>
            <a:noFill/>
          </a:ln>
        </p:spPr>
        <p:txBody>
          <a:bodyPr spcFirstLastPara="1" wrap="square" lIns="91425" tIns="45700" rIns="91425" bIns="45700" anchor="ctr" anchorCtr="0">
            <a:normAutofit fontScale="92500" lnSpcReduction="20000"/>
          </a:bodyPr>
          <a:lstStyle/>
          <a:p>
            <a:pPr marL="0" marR="0" lvl="0" indent="0" algn="ctr" rtl="0">
              <a:spcBef>
                <a:spcPts val="0"/>
              </a:spcBef>
              <a:spcAft>
                <a:spcPts val="0"/>
              </a:spcAft>
              <a:buNone/>
            </a:pPr>
            <a:endParaRPr sz="1600">
              <a:solidFill>
                <a:srgbClr val="000000"/>
              </a:solidFill>
              <a:latin typeface="Arial"/>
              <a:ea typeface="Arial"/>
              <a:cs typeface="Arial"/>
              <a:sym typeface="Arial"/>
            </a:endParaRPr>
          </a:p>
        </p:txBody>
      </p:sp>
      <p:pic>
        <p:nvPicPr>
          <p:cNvPr id="191" name="Google Shape;191;p9" descr="C:\Users\user\AppData\Local\Microsoft\Windows\Temporary Internet Files\Content.Outlook\0TVTFSZK\AUTHENTIC-OLIVE-NET_Logo.png"/>
          <p:cNvPicPr preferRelativeResize="0"/>
          <p:nvPr/>
        </p:nvPicPr>
        <p:blipFill rotWithShape="1">
          <a:blip r:embed="rId4">
            <a:alphaModFix/>
          </a:blip>
          <a:srcRect/>
          <a:stretch/>
        </p:blipFill>
        <p:spPr>
          <a:xfrm>
            <a:off x="6948709" y="0"/>
            <a:ext cx="2152650" cy="713740"/>
          </a:xfrm>
          <a:prstGeom prst="rect">
            <a:avLst/>
          </a:prstGeom>
          <a:noFill/>
          <a:ln>
            <a:noFill/>
          </a:ln>
        </p:spPr>
      </p:pic>
      <p:pic>
        <p:nvPicPr>
          <p:cNvPr id="192" name="Google Shape;192;p9"/>
          <p:cNvPicPr preferRelativeResize="0"/>
          <p:nvPr/>
        </p:nvPicPr>
        <p:blipFill rotWithShape="1">
          <a:blip r:embed="rId5">
            <a:alphaModFix/>
          </a:blip>
          <a:srcRect/>
          <a:stretch/>
        </p:blipFill>
        <p:spPr>
          <a:xfrm>
            <a:off x="107504" y="22487"/>
            <a:ext cx="951384" cy="789103"/>
          </a:xfrm>
          <a:prstGeom prst="rect">
            <a:avLst/>
          </a:prstGeom>
          <a:noFill/>
          <a:ln>
            <a:noFill/>
          </a:ln>
        </p:spPr>
      </p:pic>
      <p:sp>
        <p:nvSpPr>
          <p:cNvPr id="194" name="Google Shape;194;p9"/>
          <p:cNvSpPr/>
          <p:nvPr/>
        </p:nvSpPr>
        <p:spPr>
          <a:xfrm>
            <a:off x="0" y="0"/>
            <a:ext cx="9144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96" name="Google Shape;196;p9"/>
          <p:cNvSpPr/>
          <p:nvPr/>
        </p:nvSpPr>
        <p:spPr>
          <a:xfrm>
            <a:off x="0" y="7915275"/>
            <a:ext cx="9144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 name="Εικόνα 2">
            <a:extLst>
              <a:ext uri="{FF2B5EF4-FFF2-40B4-BE49-F238E27FC236}">
                <a16:creationId xmlns:a16="http://schemas.microsoft.com/office/drawing/2014/main" id="{3B20D3C4-0492-4D92-96D2-E5A67BEAE1E1}"/>
              </a:ext>
            </a:extLst>
          </p:cNvPr>
          <p:cNvPicPr>
            <a:picLocks noChangeAspect="1"/>
          </p:cNvPicPr>
          <p:nvPr/>
        </p:nvPicPr>
        <p:blipFill>
          <a:blip r:embed="rId6"/>
          <a:stretch>
            <a:fillRect/>
          </a:stretch>
        </p:blipFill>
        <p:spPr>
          <a:xfrm>
            <a:off x="0" y="858505"/>
            <a:ext cx="9101359" cy="5140990"/>
          </a:xfrm>
          <a:prstGeom prst="rect">
            <a:avLst/>
          </a:prstGeom>
        </p:spPr>
      </p:pic>
    </p:spTree>
  </p:cSld>
  <p:clrMapOvr>
    <a:masterClrMapping/>
  </p:clrMapOvr>
</p:sld>
</file>

<file path=ppt/theme/theme1.xml><?xml version="1.0" encoding="utf-8"?>
<a:theme xmlns:a="http://schemas.openxmlformats.org/drawingml/2006/main"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2203</Words>
  <Application>Microsoft Office PowerPoint</Application>
  <PresentationFormat>Προβολή στην οθόνη (4:3)</PresentationFormat>
  <Paragraphs>351</Paragraphs>
  <Slides>16</Slides>
  <Notes>15</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16</vt:i4>
      </vt:variant>
    </vt:vector>
  </HeadingPairs>
  <TitlesOfParts>
    <vt:vector size="23" baseType="lpstr">
      <vt:lpstr>Arial</vt:lpstr>
      <vt:lpstr>Calibri</vt:lpstr>
      <vt:lpstr>Noto Sans Symbols</vt:lpstr>
      <vt:lpstr>Symbol</vt:lpstr>
      <vt:lpstr>Times New Roman</vt:lpstr>
      <vt:lpstr>Verdana</vt:lpstr>
      <vt:lpstr>Θέμα του Office</vt:lpstr>
      <vt:lpstr>   U.T. 4: PRESENTAZIONE DEL SISTEMA DI CERTIFICAZIONE DI AUTENTICITÀ DELL’OLIO DI OLIVA NELL’AMBITO DEL PROGETTO AUTHENTIC-OLIVE-NET     ”Certification of Authenticity and Development of a Promotion Network olive products in the across border GREECE – ITALY area” https://interreg-authentic-olive-net.eu/       Il presente testo è stato prodotto con il sostegno economico dell’Unione Europea e rispecchia i punti di vista degli autori e l’Autorità di Gestione non è responsabile per qualsiasi uso delle informazioni contenute in questo documento.    </vt:lpstr>
      <vt:lpstr>     Authentic Olive Net Seal      </vt:lpstr>
      <vt:lpstr>  Obiettivo dell’Authentic Olive Net Seal      </vt:lpstr>
      <vt:lpstr> PROCEDIMENTO DI CONFERIMENTO  dell’ Authentic Olive Net Seal </vt:lpstr>
      <vt:lpstr>  Valori limite delle caratteristiche degli oli d’oliva  Extra Virgin Olive Oil (acidity ≤0.8%) Virgin Olive Oil (acidity ≤2.0%) Labante olive oil (acidity&gt; 2.0%) (unsuitable for consumption as it is - intended for refining or industrial use).</vt:lpstr>
      <vt:lpstr>I 3 pilastri dell’Authentic Olive Net Seal</vt:lpstr>
      <vt:lpstr> Lettera di trasmissione OGGETTO: Programma Authentic Olive Net – Documentazione di adesione Gentilissima Impresa, in riferimento al Progetto INTERREG ITALIA GRECIA “Authentic Olive Net”, la Camera di Commercio di Foggia, partner istituzionale di progetto, conferma il proprio supporto alle imprese aderenti, con l’intento di favorire la promozione degli oli del nostro territorio e di valorizzare l’intera filiera olivicola olearia. A tal fine, a conferma dell’adesione già manifestata attraverso il form online «AON PILOT IMPLEMENTATION - APPLICATION FORM» e,per poter beneficiare delle ulteriori attività previste, si chiede di confermare l’interesse alle iniziative del programma in parola, attraverso la compilazione del modulo allegato “Richiesta di adesione” da trasmettere alla Camera di Commercio entro venerdì 25 giugno p.v. Per riepilogare quanto previsto dal programma, si allegano i seguenti documenti di dettaglio: Decalogo dei valori; Regolamento di adesione. Rinnovando la disponibilità della Camera di commercio di Foggia a fornire ogni utile supporto, l'occasione è gradita per porgere distinti saluti.  </vt:lpstr>
      <vt:lpstr>Παρουσίαση του PowerPoint</vt:lpstr>
      <vt:lpstr>Παρουσίαση του PowerPoint</vt:lpstr>
      <vt:lpstr> </vt:lpstr>
      <vt:lpstr>Παρουσίαση του PowerPoint</vt:lpstr>
      <vt:lpstr>REGOLAMENTO </vt:lpstr>
      <vt:lpstr>          </vt:lpstr>
      <vt:lpstr>     PANIERE DEGLI OLI DI OLIVA AUTENTICI      </vt:lpstr>
      <vt:lpstr>     STRUTTURA DEL PANIERE DEGLI OLI DI OLIVA AUTENTICI      </vt:lpstr>
      <vt:lpstr>  REGISTRO DEI PRODUTTORI OLIVICOLI CERTIFICATI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U.T. 4: PRESENTAZIONE DEL SISTEMA DI CERTIFICAZIONE DI AUTENTICITÀ DELL’OLIO DI OLIVA NELL’AMBITO DEL PROGETTO AUTHENTIC-OLIVE-NET     ”Certification of Authenticity and Development of a Promotion Network olive products in the across border GREECE – ITALY area” https://interreg-authentic-olive-net.eu/      Il presente testo è stato prodotto con il sostegno economico dell’Unione Europea e rispecchia i punti di vista degli autori e l’Autorità di Gestione non è responsabile per qualsiasi uso delle informazioni contenute in questo documento.    </dc:title>
  <dc:creator>Stevy</dc:creator>
  <cp:lastModifiedBy>EURICON</cp:lastModifiedBy>
  <cp:revision>40</cp:revision>
  <dcterms:created xsi:type="dcterms:W3CDTF">2012-09-06T09:03:05Z</dcterms:created>
  <dcterms:modified xsi:type="dcterms:W3CDTF">2021-08-05T16:20:51Z</dcterms:modified>
</cp:coreProperties>
</file>